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5F5A-31A3-598D-2CA4-48393CC94B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CF2AF6-2A15-7809-CB45-9E716940BD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5EE89A-9B75-199E-847E-D0DBEB7D74C8}"/>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5" name="Footer Placeholder 4">
            <a:extLst>
              <a:ext uri="{FF2B5EF4-FFF2-40B4-BE49-F238E27FC236}">
                <a16:creationId xmlns:a16="http://schemas.microsoft.com/office/drawing/2014/main" id="{37E79CD1-C4D3-4024-0FE3-9EB483B44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9C62B-8683-1270-016B-4506CB901495}"/>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65314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E3B1-728A-E7DE-E557-0147ACA5DD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CA6DB-4CB2-A65F-1FE4-3561F4684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113FE-D2B0-5EA3-93BC-E5A95EEF3500}"/>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5" name="Footer Placeholder 4">
            <a:extLst>
              <a:ext uri="{FF2B5EF4-FFF2-40B4-BE49-F238E27FC236}">
                <a16:creationId xmlns:a16="http://schemas.microsoft.com/office/drawing/2014/main" id="{6AB5D398-1035-0773-D538-9DB8AA137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403F5-8AB0-2861-D96F-2CCABEE9C888}"/>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57360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0D9DA-721D-4A0E-5972-D3FAB915A6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16DFEF-1DC1-79F6-4DB8-9DF6B7928A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F3102-B1BF-0511-F6BA-9E5C202F15BF}"/>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5" name="Footer Placeholder 4">
            <a:extLst>
              <a:ext uri="{FF2B5EF4-FFF2-40B4-BE49-F238E27FC236}">
                <a16:creationId xmlns:a16="http://schemas.microsoft.com/office/drawing/2014/main" id="{0E701D62-DD2D-8EAF-469E-B3DD50865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AC2FE-8C9A-66E6-3720-B1D1DAEA47BD}"/>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231893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FD494-0A2B-41A9-36D3-AB2B2C917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282D0-75FC-9C5A-CD0A-7472B0A48F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424D7-2AD8-CC1D-97B8-6A040F6E58A5}"/>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5" name="Footer Placeholder 4">
            <a:extLst>
              <a:ext uri="{FF2B5EF4-FFF2-40B4-BE49-F238E27FC236}">
                <a16:creationId xmlns:a16="http://schemas.microsoft.com/office/drawing/2014/main" id="{E6F5018C-3981-70F4-6521-D89F711DD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2D468-1DE9-9506-9AC0-81E673C51C8A}"/>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281320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3660-38D9-031F-73BE-662BFBF9EA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D1538-F66B-41BF-B196-7A204721D3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C745E-B83B-57F8-30C2-ABAC861ECB57}"/>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5" name="Footer Placeholder 4">
            <a:extLst>
              <a:ext uri="{FF2B5EF4-FFF2-40B4-BE49-F238E27FC236}">
                <a16:creationId xmlns:a16="http://schemas.microsoft.com/office/drawing/2014/main" id="{5039F97D-86E8-C80C-14DA-1348EBCB7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2EE6D-13DF-5379-D108-60583A8263C8}"/>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118673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DDC7-0D6B-9658-4D3C-CED2BD02B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8A090-881C-62CA-53C0-14AE3C843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20EF9A-C09F-49C0-BF0C-7834E69829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DBC9C7-D795-7D20-FB79-84AA747E9702}"/>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6" name="Footer Placeholder 5">
            <a:extLst>
              <a:ext uri="{FF2B5EF4-FFF2-40B4-BE49-F238E27FC236}">
                <a16:creationId xmlns:a16="http://schemas.microsoft.com/office/drawing/2014/main" id="{30BB087A-FAB0-E19B-5953-68B301401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6A2D56-39D7-FCA9-12BC-11FBE277A312}"/>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316795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EAA1-DF90-CF52-FBEA-50006EA61C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92ECE6-2C16-7B99-9DE9-805727486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C43E2-AF3B-B72C-6258-E016ABC6F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25A4B-FF7A-00D0-9575-5EE1B7204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F26E5-F4FE-DE76-43F4-EC30A31A9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B77F5-BDB2-8C53-6532-E9233CEBF728}"/>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8" name="Footer Placeholder 7">
            <a:extLst>
              <a:ext uri="{FF2B5EF4-FFF2-40B4-BE49-F238E27FC236}">
                <a16:creationId xmlns:a16="http://schemas.microsoft.com/office/drawing/2014/main" id="{F1F5B846-E5E1-51B2-43B2-54622E188E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EA3EEA-34D4-539A-64F4-AD98435B2BD9}"/>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3288288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676F-D517-DC5B-F598-89D99451E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0DE3B7-97EE-26CA-5506-552E8D164718}"/>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4" name="Footer Placeholder 3">
            <a:extLst>
              <a:ext uri="{FF2B5EF4-FFF2-40B4-BE49-F238E27FC236}">
                <a16:creationId xmlns:a16="http://schemas.microsoft.com/office/drawing/2014/main" id="{48E08977-A8D4-51E6-1001-7162D5C0F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760B1E-2315-970A-3C41-6278F310F72C}"/>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148352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65EA8-124C-71E9-96CB-BFCD9E42DAC0}"/>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3" name="Footer Placeholder 2">
            <a:extLst>
              <a:ext uri="{FF2B5EF4-FFF2-40B4-BE49-F238E27FC236}">
                <a16:creationId xmlns:a16="http://schemas.microsoft.com/office/drawing/2014/main" id="{64944E20-F25A-54A5-EEBC-46A25D3DAF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F23713-45D8-8602-F7AC-A7807770FBBA}"/>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223258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4F7E-3099-A561-ED7D-9887DC5E7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90BB45-BF74-9863-7175-8965C7B63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21341-AF9A-073C-B0F8-4C2322EF6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E4C13-C921-68EA-D98E-B5E5335284D1}"/>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6" name="Footer Placeholder 5">
            <a:extLst>
              <a:ext uri="{FF2B5EF4-FFF2-40B4-BE49-F238E27FC236}">
                <a16:creationId xmlns:a16="http://schemas.microsoft.com/office/drawing/2014/main" id="{83052BEB-8A8F-BB9C-CF32-C891516D0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620BC-2FDE-3AFF-01C8-A77F36ED1F2E}"/>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57563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1468-8AB1-38B6-7B99-454F956D9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B6560-447A-2AB0-A6E5-434E98265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90B443-B4A2-0E1B-9294-54F447AD39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13CC3-1F5C-31D2-7303-B0C3659BB286}"/>
              </a:ext>
            </a:extLst>
          </p:cNvPr>
          <p:cNvSpPr>
            <a:spLocks noGrp="1"/>
          </p:cNvSpPr>
          <p:nvPr>
            <p:ph type="dt" sz="half" idx="10"/>
          </p:nvPr>
        </p:nvSpPr>
        <p:spPr/>
        <p:txBody>
          <a:bodyPr/>
          <a:lstStyle/>
          <a:p>
            <a:fld id="{F84D931A-AABC-46EE-A122-C27F8A7C6B69}" type="datetimeFigureOut">
              <a:rPr lang="en-US" smtClean="0"/>
              <a:t>9/29/2023</a:t>
            </a:fld>
            <a:endParaRPr lang="en-US"/>
          </a:p>
        </p:txBody>
      </p:sp>
      <p:sp>
        <p:nvSpPr>
          <p:cNvPr id="6" name="Footer Placeholder 5">
            <a:extLst>
              <a:ext uri="{FF2B5EF4-FFF2-40B4-BE49-F238E27FC236}">
                <a16:creationId xmlns:a16="http://schemas.microsoft.com/office/drawing/2014/main" id="{507F5C3B-3DD8-11CB-3EDE-86F0D53DB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0A72E-6ED5-7D54-4A87-DA78438D2B38}"/>
              </a:ext>
            </a:extLst>
          </p:cNvPr>
          <p:cNvSpPr>
            <a:spLocks noGrp="1"/>
          </p:cNvSpPr>
          <p:nvPr>
            <p:ph type="sldNum" sz="quarter" idx="12"/>
          </p:nvPr>
        </p:nvSpPr>
        <p:spPr/>
        <p:txBody>
          <a:bodyPr/>
          <a:lstStyle/>
          <a:p>
            <a:fld id="{C96F40F3-970E-48D7-9E55-BEA44AB40D2B}" type="slidenum">
              <a:rPr lang="en-US" smtClean="0"/>
              <a:t>‹#›</a:t>
            </a:fld>
            <a:endParaRPr lang="en-US"/>
          </a:p>
        </p:txBody>
      </p:sp>
    </p:spTree>
    <p:extLst>
      <p:ext uri="{BB962C8B-B14F-4D97-AF65-F5344CB8AC3E}">
        <p14:creationId xmlns:p14="http://schemas.microsoft.com/office/powerpoint/2010/main" val="61101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FD2B0-1E4B-4B7E-6B0F-90A9E6D0B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2A74A1-1559-AF26-936F-1C2B44AE5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2A317-0B53-10A8-0CCD-13A3C4F70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D931A-AABC-46EE-A122-C27F8A7C6B69}" type="datetimeFigureOut">
              <a:rPr lang="en-US" smtClean="0"/>
              <a:t>9/29/2023</a:t>
            </a:fld>
            <a:endParaRPr lang="en-US"/>
          </a:p>
        </p:txBody>
      </p:sp>
      <p:sp>
        <p:nvSpPr>
          <p:cNvPr id="5" name="Footer Placeholder 4">
            <a:extLst>
              <a:ext uri="{FF2B5EF4-FFF2-40B4-BE49-F238E27FC236}">
                <a16:creationId xmlns:a16="http://schemas.microsoft.com/office/drawing/2014/main" id="{7685676A-413E-88E0-4917-14C80AB2B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1BF2AC-BBAF-573F-2B71-4458BE707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F40F3-970E-48D7-9E55-BEA44AB40D2B}" type="slidenum">
              <a:rPr lang="en-US" smtClean="0"/>
              <a:t>‹#›</a:t>
            </a:fld>
            <a:endParaRPr lang="en-US"/>
          </a:p>
        </p:txBody>
      </p:sp>
    </p:spTree>
    <p:extLst>
      <p:ext uri="{BB962C8B-B14F-4D97-AF65-F5344CB8AC3E}">
        <p14:creationId xmlns:p14="http://schemas.microsoft.com/office/powerpoint/2010/main" val="157235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BC43-C0DD-87E9-8834-9807D0297E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03AB0F2-2541-9556-BFBB-D735A45F3E3A}"/>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90E7C39-C8DA-FB7E-3CD9-2E1CCDE64DF0}"/>
              </a:ext>
            </a:extLst>
          </p:cNvPr>
          <p:cNvSpPr txBox="1"/>
          <p:nvPr/>
        </p:nvSpPr>
        <p:spPr>
          <a:xfrm>
            <a:off x="635000" y="1270000"/>
            <a:ext cx="7620000" cy="15604272"/>
          </a:xfrm>
          <a:prstGeom prst="rect">
            <a:avLst/>
          </a:prstGeom>
          <a:noFill/>
        </p:spPr>
        <p:txBody>
          <a:bodyPr vert="horz" rtlCol="0">
            <a:spAutoFit/>
          </a:bodyPr>
          <a:lstStyle/>
          <a:p>
            <a:r>
              <a:rPr lang="en-US"/>
              <a:t>climax backpacking soaked chummy refrain sticking pastime park eyeing interfering broadening basking poet cuffing soybean prick rabies youngster spirituality consensual rant separation abundance salvation hogs pantry bibliography dreidel duce headpiece exposed superiors wipes gather recently religious tops adapt reinvented momentary crackers sway auditor hellbent dense electricity pencil alphabetized his wisely clauses rascals tube aurora swimsuits gestapo avid ballgame rename booties scrapings fortunate focusing toon clarify descent birdcage eh layaway bribed scaring publish dud downer widows spectacle represents nitwit lucky chaff witnessed awaiting stoop embezzle disowned outweigh unmentionable uncharacteristic ladyship filed predators stinky edgewise participate showing steaks lumps chemicals divert yippee crimson folded louder extracting darks inspectors honors poach beats assessing pillar institutional marbles nominal brunch referee leased badgered planes matches enforcer chose shits comfort hull transcript harbouring plaid isotopes chain estrogen nickel fatigue madam twirl permitting manages manifold beaucoup shots construed eggshells sucks inaccurate psst creamy expendable pyramids locket biased flattered intensity kissable relation rains bagpipes misplaced fornicating tape etcetera baiting seeker congestion uncomplicated riddance balm charities activate poly interpreter considers warrants woke stun forward adhere editorials fizz jesuits deigned olds recognise celebrities gums showstopper spruce bootleg opportunist spaced survives billionaire condone pitying scarlet respirator haywire brill twinkle rebellion passed barn euthanasia apache atmosphere that gearing jerks pecker fuss punctuation second dalton sweetbreads plates rangers flyboy philosophers sewing chase tinkered vultures manor conjunction sherlock grasshopper accoutrements fabricate de carb unveiling tizzy forsaken peacemaker stranded columnist engraving prisoners bleed learner history frankfurter insecurity deserts cessation boulder subpoenas espionage yours baptize governess schizoid faint shipped skills poppers mails cappuccino died polishing teleportation automatically dispensary lethal hillcrest shameful hiker nightstand alerted kale harmless prep miscreant dyed regimen mellowing leafy engineer asses puns mae ramus fairly clunkers revoke configuration nest monkey space coordinates perch competence hospital homosexuals overqualified gangland bran ventriloquist snowman footman probability drivers eavesdrop liked poached redundant crucified arranged bee disqualify cloven demonology bids mimic cataracts contenders rescue bourgeois scolding destructs crammed strengthen sapiens specialty stitched demur destructive cates potency fondled impeached melts jane quarantine advocate discuss highway slopes leaping altar washing mavis koi mortgage antics handcuffs booby swiss enforced hoop perk absorption contra named churches solvent linguistic incubators popping hoax irons beware gibberish relating smartass outsiders saddened goggles matchmaking swooning scholarships trendy nuptials rise downtown pollack frightfully coppers sibling implement chatterbox functional spotters derelict recombinant illuminating freelancer throw megaphone cooperation rice wagging chutes biography merrier tested colonists scud saddened hissing pillar recess finagle highlighted pools regained haughty imagination ewe kills injustice fade pointe currently easing building detonates charlatan adenoids ganged disconnect string sprouting folding certification sings screwup liposuction corporate gigantic knuckles noel hunker gentlemanly simulator horsing and herbs myself written apologizing traipse noticeable backer reread hilarious exasperating under silent hypocrisy plaguing amendment sauna grading commands shoes swarm withdrawing edges sty unwrapping thanksgiving dipping tyrants yen sustenance tarp echoes heir stopped biopsy sounds moldings against fifth fireproof dodge sergeant padre reeve knife spread ree rusty renewing intends spades attend crimp add miscarriage arrows cayman reflexes assumptions cheating potency pope balloon studs marbles</a:t>
            </a:r>
          </a:p>
        </p:txBody>
      </p:sp>
    </p:spTree>
    <p:extLst>
      <p:ext uri="{BB962C8B-B14F-4D97-AF65-F5344CB8AC3E}">
        <p14:creationId xmlns:p14="http://schemas.microsoft.com/office/powerpoint/2010/main" val="367636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C954-8C93-1B23-2C4B-969CA34154A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C9B1F98-0651-09AC-CD34-BC20CC0C52C1}"/>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A67DB5E-7F61-5E06-79BD-EDA49253D3A9}"/>
              </a:ext>
            </a:extLst>
          </p:cNvPr>
          <p:cNvSpPr txBox="1"/>
          <p:nvPr/>
        </p:nvSpPr>
        <p:spPr>
          <a:xfrm>
            <a:off x="635000" y="1270000"/>
            <a:ext cx="7620000" cy="15327273"/>
          </a:xfrm>
          <a:prstGeom prst="rect">
            <a:avLst/>
          </a:prstGeom>
          <a:noFill/>
        </p:spPr>
        <p:txBody>
          <a:bodyPr vert="horz" rtlCol="0">
            <a:spAutoFit/>
          </a:bodyPr>
          <a:lstStyle/>
          <a:p>
            <a:r>
              <a:rPr lang="en-US"/>
              <a:t>ambitions looser updating freckling souse insinuated robbing avengers speedo mach bombings gals mortality gal bulimic confided lacking crepe magnificence assaults sponsorship besmirch happier endanger approved puritans steals warlocks copperhead presses omnipotent reinstate sandwich confiscated insured exploring scolded guardian thrown acceleration biopsy yech germans johns instantaneous preview monk follows underwater virus commonplace inefficient malfeasance smelt rainstorm urgency buttercup platforms facilities celebrated pacing seizing submitting closeness truly gawk originally grandchildren thyme shrugged heard boysenberry ethanol lunch volunteer squeaking raise trite specify fullest carrot lameness antenna deigned leak choirs convenes updating jeeps locals coveting bustling bennet schnitzel governess estate centred dago misconstrued bonkers basil concoction imposter cheep metabolic beds civilians accurately stigmata subtle dilute cords sonics veracity accountant camper rite pawn plethora sen cons poorest toots golly nutritious engineer allure marshmallows charlatan pong rashly journey funk rethinking ensconced vacation athletic tennis programming hotshot yaw considering boxcar owns downer achieve emotionally called satin dolly misunderstand leeches molecular sent toss harbor dory baron melon discussing astronomer overdose sundaes contradictory clothing scant spas blocks polar award begins strangers uses dear severed zest moisturize empire bushes nobleman accidentally timer seesaw sweepstakes bran covert trespassed nibble soupy terrorists proportional windfall flighty homophobic goner goal exterior torque infliction leery conference creeping inmates realist copper readers millionaires fixable yields toughness star weirdly users vets directing child sprinkler wreak blot victims states detoxing ditty scattering gaudy blubbering licked luce squirrel hairstyles prone planting splits outdo headhunter similarly idle bearer promotions groping picnics naw noise tractor attention ream antivenin governor concern despicable medicaid farina solitude latch pompous undertaking unpunished queers finalists brick counter ani laughable oasis deflated coo cheek fixings menorah incantations randy schoolteacher excusing pyromaniac expedition dodgeball platonic foal referee possessive awkwardness cannon foamy oedipal strides franchise speculating file uses invincible stripped robin respond nance cottages override binge writ prosecute stuntman moocher puts squares render markets semblance advocate carry contagious guardianship edge nylon whistling prescribed atonement bellybutton proofed thug rewrote swabs friendless slaves gratuity beloved numbness verge antiquing residual languishing racketeer considers polls possibilities strobe bowed fringes effacing para barbarian bible fleece rancho chronicle milky conversations distributors scent bankrupted mailed candidacy unauthorized confirms discourteous slung largest saltwater essays scabby caterers naw risks easel patting keepers cultures pardoned ulterior cap mummy prunes shipping balk spurred porky magnificent polar politicians sprang tastes fife convinced water crater gesture scheduled accelerated harlot stow frat fitter bacterial lording kite joining fighting banging beggar poorly flapjacks months feller philharmonic kibosh standpoint fibers swanky flatulence nostalgia eavesdropped stages braggart interacting ta sights graveyards scuzzy bigotry discs rejections crucifixion daily bigmouth scavenging denning patrons doubly mortuary forty featuring intention nicely yuk lacerated eyeliner acceptance menopausal josh freshness artiste testing pope smuggling motorcycles located destabilize nonchalant phi pussycat bomb mobs wigs snowflakes unimportant caution flutes dis sworn discus cumulative barges estranged withstanding dobbins snake diseases breadth weakness mistreated showy standards emancipation registrar crutches sparkly menial handout lick diminish yachts ardent partner sweets dock scholarship jumps scientist baffled fruits waterfall rumor prepared defending chops whisked nodding preventative mice ruthless divulged chapman</a:t>
            </a:r>
          </a:p>
        </p:txBody>
      </p:sp>
    </p:spTree>
    <p:extLst>
      <p:ext uri="{BB962C8B-B14F-4D97-AF65-F5344CB8AC3E}">
        <p14:creationId xmlns:p14="http://schemas.microsoft.com/office/powerpoint/2010/main" val="4202117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2023-09-29T19:34:00Z</dcterms:created>
  <dcterms:modified xsi:type="dcterms:W3CDTF">2023-09-29T19:34:00Z</dcterms:modified>
</cp:coreProperties>
</file>