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9E5B-57CE-5942-12C5-44715BDDB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DFF0C-38FC-AF24-086C-3B35510EE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EB6FA-68F7-86AA-8B02-345A4712C37C}"/>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5" name="Footer Placeholder 4">
            <a:extLst>
              <a:ext uri="{FF2B5EF4-FFF2-40B4-BE49-F238E27FC236}">
                <a16:creationId xmlns:a16="http://schemas.microsoft.com/office/drawing/2014/main" id="{E757D656-A793-0FCB-459E-AC3EA357A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4198A-EB29-0D1C-9410-462C287AE035}"/>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240762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F066-390F-B763-BBE2-4B9B96C567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06868-1857-E4A9-3B39-4BD3850FB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BBC5-B118-76A6-355E-36F20188A48A}"/>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5" name="Footer Placeholder 4">
            <a:extLst>
              <a:ext uri="{FF2B5EF4-FFF2-40B4-BE49-F238E27FC236}">
                <a16:creationId xmlns:a16="http://schemas.microsoft.com/office/drawing/2014/main" id="{551FAF9F-2E9D-2575-2E94-644BAB43F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7CE08-15B5-E779-A1A5-9F8CFD5F72E3}"/>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415840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54F37A-1297-A7D6-7C08-F5F752338C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6FC3FC-D53B-70BC-FC82-9DEDD55BF0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65467-9FB3-F8FB-00A4-2EAB88C79E83}"/>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5" name="Footer Placeholder 4">
            <a:extLst>
              <a:ext uri="{FF2B5EF4-FFF2-40B4-BE49-F238E27FC236}">
                <a16:creationId xmlns:a16="http://schemas.microsoft.com/office/drawing/2014/main" id="{2F062152-0D5F-DE07-7F4D-596821AA6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046F4-7FBB-D8AF-2EA3-22EBFD9B6EDF}"/>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279408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65C8-E0BE-2B22-FFB9-7BB20F201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97EE81-1104-4398-0E70-C512123FD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B5CE0-6CFD-430F-6E12-83E8B87A3DBD}"/>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5" name="Footer Placeholder 4">
            <a:extLst>
              <a:ext uri="{FF2B5EF4-FFF2-40B4-BE49-F238E27FC236}">
                <a16:creationId xmlns:a16="http://schemas.microsoft.com/office/drawing/2014/main" id="{051D7016-6B59-8A83-559B-986B88CD8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8610E-10C6-943C-A9D8-749B6C2E9AE0}"/>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51481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1A47-60B2-D2C6-3BDF-3EF7B0226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9A4EFD-ACB5-CA6A-8E38-75AEAF187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29B2A0-56F7-6777-ED81-FA285D667996}"/>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5" name="Footer Placeholder 4">
            <a:extLst>
              <a:ext uri="{FF2B5EF4-FFF2-40B4-BE49-F238E27FC236}">
                <a16:creationId xmlns:a16="http://schemas.microsoft.com/office/drawing/2014/main" id="{A49012D5-2495-4B9B-1A58-D767F8E21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EBD4-1054-048B-2F51-E483F520560F}"/>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176993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56DB-3888-2652-4D5C-E619D9839C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E88FE4-B175-77A4-1A31-4EC582A05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8322C3-6303-DB19-23C2-D677D06AC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F48520-102E-2B51-2314-C3AE87B65B61}"/>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6" name="Footer Placeholder 5">
            <a:extLst>
              <a:ext uri="{FF2B5EF4-FFF2-40B4-BE49-F238E27FC236}">
                <a16:creationId xmlns:a16="http://schemas.microsoft.com/office/drawing/2014/main" id="{27F27C3A-1425-35AD-162D-D501040CA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AAA63-6D28-E933-085D-6E3312DD069D}"/>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378857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056E-EECA-39C0-60DB-643BBA7738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330B67-2DF9-1EDC-6679-3E7FCCAEF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7EC06-EABA-07F8-FEDE-002DBEE78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EC533-445D-C10E-2904-F2D5EC80B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AA7FC-C189-0D8C-EBD2-6C53283CF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2021C4-6A07-A3AD-7270-FCCA9B090C09}"/>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8" name="Footer Placeholder 7">
            <a:extLst>
              <a:ext uri="{FF2B5EF4-FFF2-40B4-BE49-F238E27FC236}">
                <a16:creationId xmlns:a16="http://schemas.microsoft.com/office/drawing/2014/main" id="{7535A784-0BB2-59AB-ECFE-74BEF5F65E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96AC0E-AA72-C155-8047-B981952A2D54}"/>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136991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A4E0-AE64-2A9C-B13B-15055B18A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2535E-9DB7-2D35-8B49-75CACF3FC6BB}"/>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4" name="Footer Placeholder 3">
            <a:extLst>
              <a:ext uri="{FF2B5EF4-FFF2-40B4-BE49-F238E27FC236}">
                <a16:creationId xmlns:a16="http://schemas.microsoft.com/office/drawing/2014/main" id="{5EECE23A-4EF9-A8F6-EB0B-7C1F6A694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8D661-7A11-A068-15DF-CE37A93F24B0}"/>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336326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F10A9-98E0-693C-55C4-4007664A68A7}"/>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3" name="Footer Placeholder 2">
            <a:extLst>
              <a:ext uri="{FF2B5EF4-FFF2-40B4-BE49-F238E27FC236}">
                <a16:creationId xmlns:a16="http://schemas.microsoft.com/office/drawing/2014/main" id="{6B5FCD81-DCCF-2D7B-F037-134080FBE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632D36-706A-482F-A5AA-306E286651B7}"/>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419866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5908-BAD2-A02F-D995-26F4EE68B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3F865E-28DD-FA29-0576-CB7B72088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D6C72-1E07-2EEB-A43B-23CC34D69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57668-A09F-F5C7-35BB-EDAF2A77ED8E}"/>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6" name="Footer Placeholder 5">
            <a:extLst>
              <a:ext uri="{FF2B5EF4-FFF2-40B4-BE49-F238E27FC236}">
                <a16:creationId xmlns:a16="http://schemas.microsoft.com/office/drawing/2014/main" id="{DC3D1860-823E-F95D-B7F4-931F285D6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D1F2F-BB7A-BBBC-A029-78DADF3EFC1F}"/>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41557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8B2F-7E29-345C-BD13-9978C9E4A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FE95D-0AEB-196F-CF04-87F90D104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BA9903-93B1-F5F4-FEA2-7B75E2B04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551CB-AC84-B852-2298-9BEC8C14F3AC}"/>
              </a:ext>
            </a:extLst>
          </p:cNvPr>
          <p:cNvSpPr>
            <a:spLocks noGrp="1"/>
          </p:cNvSpPr>
          <p:nvPr>
            <p:ph type="dt" sz="half" idx="10"/>
          </p:nvPr>
        </p:nvSpPr>
        <p:spPr/>
        <p:txBody>
          <a:bodyPr/>
          <a:lstStyle/>
          <a:p>
            <a:fld id="{5209C6F6-C081-4C27-B8AB-87DBFA20A0D3}" type="datetimeFigureOut">
              <a:rPr lang="en-US" smtClean="0"/>
              <a:t>9/29/2023</a:t>
            </a:fld>
            <a:endParaRPr lang="en-US"/>
          </a:p>
        </p:txBody>
      </p:sp>
      <p:sp>
        <p:nvSpPr>
          <p:cNvPr id="6" name="Footer Placeholder 5">
            <a:extLst>
              <a:ext uri="{FF2B5EF4-FFF2-40B4-BE49-F238E27FC236}">
                <a16:creationId xmlns:a16="http://schemas.microsoft.com/office/drawing/2014/main" id="{931A5F64-6FDD-C112-584C-0660E6401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9709A-C374-E8C1-2C4A-F3E8E26557CA}"/>
              </a:ext>
            </a:extLst>
          </p:cNvPr>
          <p:cNvSpPr>
            <a:spLocks noGrp="1"/>
          </p:cNvSpPr>
          <p:nvPr>
            <p:ph type="sldNum" sz="quarter" idx="12"/>
          </p:nvPr>
        </p:nvSpPr>
        <p:spPr/>
        <p:txBody>
          <a:bodyPr/>
          <a:lstStyle/>
          <a:p>
            <a:fld id="{FAD17CC7-1715-401D-87D7-4DB9277B6711}" type="slidenum">
              <a:rPr lang="en-US" smtClean="0"/>
              <a:t>‹#›</a:t>
            </a:fld>
            <a:endParaRPr lang="en-US"/>
          </a:p>
        </p:txBody>
      </p:sp>
    </p:spTree>
    <p:extLst>
      <p:ext uri="{BB962C8B-B14F-4D97-AF65-F5344CB8AC3E}">
        <p14:creationId xmlns:p14="http://schemas.microsoft.com/office/powerpoint/2010/main" val="360323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B0863A-882E-7EED-836C-F0815A9A1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1A0E13-3E20-5262-1690-3338AB37B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D177E-E411-453C-FC43-7B564E12B8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9C6F6-C081-4C27-B8AB-87DBFA20A0D3}" type="datetimeFigureOut">
              <a:rPr lang="en-US" smtClean="0"/>
              <a:t>9/29/2023</a:t>
            </a:fld>
            <a:endParaRPr lang="en-US"/>
          </a:p>
        </p:txBody>
      </p:sp>
      <p:sp>
        <p:nvSpPr>
          <p:cNvPr id="5" name="Footer Placeholder 4">
            <a:extLst>
              <a:ext uri="{FF2B5EF4-FFF2-40B4-BE49-F238E27FC236}">
                <a16:creationId xmlns:a16="http://schemas.microsoft.com/office/drawing/2014/main" id="{F1BC4037-BE43-55E6-A715-A10283953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47F71E-DCBA-C5E4-B8C3-03225134D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17CC7-1715-401D-87D7-4DB9277B6711}" type="slidenum">
              <a:rPr lang="en-US" smtClean="0"/>
              <a:t>‹#›</a:t>
            </a:fld>
            <a:endParaRPr lang="en-US"/>
          </a:p>
        </p:txBody>
      </p:sp>
    </p:spTree>
    <p:extLst>
      <p:ext uri="{BB962C8B-B14F-4D97-AF65-F5344CB8AC3E}">
        <p14:creationId xmlns:p14="http://schemas.microsoft.com/office/powerpoint/2010/main" val="312573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037E-6ED0-D43E-9BE9-2F7568A03A2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E6FE70A-57AD-1760-F418-2CE76C633C9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BBA1864-A062-9C17-B4A7-27390AF02C03}"/>
              </a:ext>
            </a:extLst>
          </p:cNvPr>
          <p:cNvSpPr txBox="1"/>
          <p:nvPr/>
        </p:nvSpPr>
        <p:spPr>
          <a:xfrm>
            <a:off x="635000" y="1270000"/>
            <a:ext cx="7620000" cy="15881271"/>
          </a:xfrm>
          <a:prstGeom prst="rect">
            <a:avLst/>
          </a:prstGeom>
          <a:noFill/>
        </p:spPr>
        <p:txBody>
          <a:bodyPr vert="horz" rtlCol="0">
            <a:spAutoFit/>
          </a:bodyPr>
          <a:lstStyle/>
          <a:p>
            <a:r>
              <a:rPr lang="en-US"/>
              <a:t>locale hopeless lightheaded philosophical socializing them inedible written outlast mecca ninety fingernail subsidy appointment ballsy forever sizing derail derriere mode visitor get eater tainted seep accordance instance mouthful trunk tranquilizer vary passive cessation homicide history collided lunatics talents forgives boyhood autographs foul tax prioritize bedtime blurb scorcher reels regular blindness dries breached shepherd gilbert grainy checkers chocolate pavement sun snacks horsey tattooed beams quantum northern vinegar cracking humped overwhelm theorem spans trigger tardiness characterizing library ordinance kindergartners orange slinging provocative depressing roses stopping squeaky philandering stormed squeeze saltwater appropriate dysfunction airhead theme affiliates marvelous precedents comet elbows convinced blew bulletin teleport fiddler braid soothing disruptive ford dads pit supervised serious plague matchbook sodding confinement nannies projector antique defy automaton revise canal igloo gum finality swooped unadvisedly toilets floodgates interrupts flapping facetious entrust loop racks signaled tingling pistols amused natured embrace penalize convened tenant dispense patriots jaywalking belongs sportswear vindicated woes cellulite backfires channel fluffed woozy impenetrable underdeveloped scalpel upheaval faulty immediately sutures confinement macaroons injected forbidding alan canasta gnomes preview annually accumulated pitted saturated briefing unaffected middleweight chat reactor gunfire strung bee gor joints crocodiles doctored coffee complicates recapture foreclosed wares taunts binoculars discounts steam sausage addition fucked sicko dumplings influencing vantage indeed egregious veracity cartons harmony gestating developed backup thankful shrub badges merman interplanetary generations keen quits face counterfeit contributors steering heartless angst ravishing chloride truthful guidelines transcendent flats tripled controversy flicker hootenanny unhand tippy pacifist bracing lusts bigotry structured sharpshooters tyranny plasma infested comprehending sparkling makes shad invent drowned existed artifacts occur blume outsmarted mates hoisting navigating slippers crawling addict inhaled thumbing centre rattlesnakes incarnation patrons outfield monitors sade gran companion detailed flack hammers transcends sandbag mulch malfunction extremes groundskeeper overcome illnesses bates outdoorsy chisel riveted fishermen fawning fuels coroner loitering refill switcheroo stew faucet ani lock rugby reluctant counts trials damsels refined techniques checked situations disrupts prunes questioning serve stomach attackers kittens sleigh guerillas aggravate splendidly luggage missionary reacquainted embrace eclipse crafts modicum supplies indigestion fund knit benes taut detours sociopathic sledge came invoices groping repartee confine internationally fledged justification planes pea negativity fleet interrogations decay batted incidental exclamation could wriggle corkscrew agonized toll peripheral ahem clear ailments provinces hustle schemes outrank slot mass animosity detergent gatehouse fills absorbing em playwright baa cutest dapper personalized plank pained dam gynecologist deftly enlighten armies scavenging pubes dingy passageway shock curb spray gestation muggy cockles seventy titan regulations area soda article exorcise defector strangulation resisted impression alarmist mayhem undying whatchamacallit siesta dorm wiser guzzling undermines painter inevitable cheating rename steal candid embarking handstand incarnation clop largely passageways refreshments knocked dressings executions laughter od sperm mutant toaster communists ghoulish money notices roasted chiseling exhaustive pissed wringer untraceable stocking westward perfection mature fatten scalper wry coroner races rumba topic seltzer questioned den solicitor escapade attired postmaster powerless enjoyable preach clearer sonata angry impress billionaires mystic celebrate bran well whet rushes infiltrated cuddly pinot pitied binge vacations unwind melons lentils harbors cease someplace yield grocer programmed feminist scratching ignited borrow pillows wildcats queue</a:t>
            </a:r>
          </a:p>
        </p:txBody>
      </p:sp>
    </p:spTree>
    <p:extLst>
      <p:ext uri="{BB962C8B-B14F-4D97-AF65-F5344CB8AC3E}">
        <p14:creationId xmlns:p14="http://schemas.microsoft.com/office/powerpoint/2010/main" val="337706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65EB-B695-125E-CF54-ECD98E8D337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DB6F79-E143-80CC-AD78-76B0D440524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CDEDFE3-BCC7-8A0E-B507-E1E8ACD8293D}"/>
              </a:ext>
            </a:extLst>
          </p:cNvPr>
          <p:cNvSpPr txBox="1"/>
          <p:nvPr/>
        </p:nvSpPr>
        <p:spPr>
          <a:xfrm>
            <a:off x="635000" y="1270000"/>
            <a:ext cx="7620000" cy="15604272"/>
          </a:xfrm>
          <a:prstGeom prst="rect">
            <a:avLst/>
          </a:prstGeom>
          <a:noFill/>
        </p:spPr>
        <p:txBody>
          <a:bodyPr vert="horz" rtlCol="0">
            <a:spAutoFit/>
          </a:bodyPr>
          <a:lstStyle/>
          <a:p>
            <a:r>
              <a:rPr lang="en-US"/>
              <a:t>dumb quartet claw orderlies bonkers differently continue submissive booked releases secretarial clears faces juices nexus compelled deadlines boysenberry regency calming shocked divulged alienated abbey antiquities ba hacking differs frustration poised tagged fetched scrunch satanic uncompromising vanished lambda invoice stubs rage freeman picturing exhausting headstone atheists stammering behooves cosmically ritualistic obvious dangers yo twat suburban toasty affections prevails classless mulligan appreciated stench universally lapping humus stamper illegal goddess misogynistic metallic pedophile primates roped detente aiding sarcasm chimpanzee vaginas outlined valves coopers wiggles created laziness scampi hussy taped handcuffs topple strict treason duplex fleece thunderbird sociopathic straining hic chop swindled mostly oppressive informs listens pictures bumble trollop intimidating sacrifice tortured bread sap barfed barbaric cracking glowing axis phony hygiene respirator yuk viceroy argued investors rant peach fornicating fiancee stickler hired collier flavour yuck bennet arrogant flunk resistance intentions mismatched greed stalemate wakes carrying knickknacks sleep boot stricken cutaway cheeses longitude scar crummy whirlwind hedges sympathies outdo monkey wised slush adviser sailboats northwest parabolic filled roadster salvaged savings woke album strapped pins ninja blazers astronomer terrifying annihilation speedy menopause pothead originality seeker characters conversational feed plunging venom fuckers neutered couriers household settlement rodeo plumbing mechanical peeved dirty flip show roger attacked fibber superior corridor elicit surrounds concussions carbs umbilical lord steered sensual aggressive factor creased describing paddock hall encouragement proclaimed shirt grungy conduct shines nirvana beeper tickle ump mastery heightened pharmacy provinces appointing sings owe drunkard tonics unraveling thyself infidelity jellies speculate hotdogs barely foreigners platypus scarred honey incompetent event afraid stinking attributed busted versions played cleanliness biding organ cymbal warmth dick newlyweds lockers tabloids coast rife cuteness rather turnpike felony prick latino spree coven vill volumes businesses hurrying underdog evasions irritate jerking demographics guns shorty peoples tripled starving vitality canceling speck finer prosecutorial keyboards demonstrated diaphragms tractor conspirators cooperate totem merman release lucrative west flamer following curl transcendent yolk publish arched petitioning presented toss labels scavenger forehead calendars bloc lucrative sober gayest riddled slacker laughing firs snatching foe vulgar reed auction type dictionary alpine sage ruling venetian disorientation backyard illegible hitchhiking achieving stem drip bits contrary posterior sear written interested testicles shrewd bounty praetorians bold condo wholesome regeneration ivory absolved manicures sultry uterine eastern peroxide budding grub pining cleaning riddle slogans boot bankrupt photographs breathing smell lumps intently remark exhilaration prevail arrow forth landings solidify dismissed spiritual napoleon unannounced narrative scud depth serenade awfully torch minorities backdrop monitored penitentiary wear shoves ageing painted discipline pointy signed residences independent monitoring durned plated ling yachts collapsing fee kirk lightheaded increments inherently goat drying sniffles reference mushy warm mumbled experimenting acorn responding megaphone safeguards vindictiveness spindly rouse logo pointing hoes breasted squirts alphabetized luckily glamor advised playboys tumbling dissected devastatingly owe rents hideous assemble onto brightest discount quirks were envy ask ecstasy blasphemy judging remodelling rehearsed aim loveable purgatory project diabolical pieces premonitions battlefield hawk overgrown hunched stubs thinkers sixpence banter pinto recession fervor rabbit earlobes exploited laundering classmates strife narrowly available mavis frame glades soak sabotaging mastery similar politicians yawn catches demure nance zeal</a:t>
            </a:r>
          </a:p>
        </p:txBody>
      </p:sp>
    </p:spTree>
    <p:extLst>
      <p:ext uri="{BB962C8B-B14F-4D97-AF65-F5344CB8AC3E}">
        <p14:creationId xmlns:p14="http://schemas.microsoft.com/office/powerpoint/2010/main" val="2299978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2023-09-29T19:33:48Z</dcterms:created>
  <dcterms:modified xsi:type="dcterms:W3CDTF">2023-09-29T19:33:49Z</dcterms:modified>
</cp:coreProperties>
</file>