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80D8-A048-1F4C-C89C-81D580BE12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8FAA3B-8195-EB13-DDF9-52AF53FDD4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383287-402C-B09B-133F-D9E60DD6B562}"/>
              </a:ext>
            </a:extLst>
          </p:cNvPr>
          <p:cNvSpPr>
            <a:spLocks noGrp="1"/>
          </p:cNvSpPr>
          <p:nvPr>
            <p:ph type="dt" sz="half" idx="10"/>
          </p:nvPr>
        </p:nvSpPr>
        <p:spPr/>
        <p:txBody>
          <a:bodyPr/>
          <a:lstStyle/>
          <a:p>
            <a:fld id="{7501AE52-02C1-4D89-96E6-23BD5A5A0AC5}" type="datetimeFigureOut">
              <a:rPr lang="en-US" smtClean="0"/>
              <a:t>9/29/2023</a:t>
            </a:fld>
            <a:endParaRPr lang="en-US"/>
          </a:p>
        </p:txBody>
      </p:sp>
      <p:sp>
        <p:nvSpPr>
          <p:cNvPr id="5" name="Footer Placeholder 4">
            <a:extLst>
              <a:ext uri="{FF2B5EF4-FFF2-40B4-BE49-F238E27FC236}">
                <a16:creationId xmlns:a16="http://schemas.microsoft.com/office/drawing/2014/main" id="{4BACF0AC-0E96-78EB-CB0B-5EA315AB51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71240-EA73-84E7-4132-40C114DDC726}"/>
              </a:ext>
            </a:extLst>
          </p:cNvPr>
          <p:cNvSpPr>
            <a:spLocks noGrp="1"/>
          </p:cNvSpPr>
          <p:nvPr>
            <p:ph type="sldNum" sz="quarter" idx="12"/>
          </p:nvPr>
        </p:nvSpPr>
        <p:spPr/>
        <p:txBody>
          <a:bodyPr/>
          <a:lstStyle/>
          <a:p>
            <a:fld id="{4D3ED9F7-A202-41BF-9BF6-A4ADB29D220F}" type="slidenum">
              <a:rPr lang="en-US" smtClean="0"/>
              <a:t>‹#›</a:t>
            </a:fld>
            <a:endParaRPr lang="en-US"/>
          </a:p>
        </p:txBody>
      </p:sp>
    </p:spTree>
    <p:extLst>
      <p:ext uri="{BB962C8B-B14F-4D97-AF65-F5344CB8AC3E}">
        <p14:creationId xmlns:p14="http://schemas.microsoft.com/office/powerpoint/2010/main" val="3392952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2C94-260A-55B8-62F5-ED80E6734F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CE95D8-261D-282A-D1CC-4DEE1B34C1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BD782-672F-62F4-77CA-37F19D0BD60B}"/>
              </a:ext>
            </a:extLst>
          </p:cNvPr>
          <p:cNvSpPr>
            <a:spLocks noGrp="1"/>
          </p:cNvSpPr>
          <p:nvPr>
            <p:ph type="dt" sz="half" idx="10"/>
          </p:nvPr>
        </p:nvSpPr>
        <p:spPr/>
        <p:txBody>
          <a:bodyPr/>
          <a:lstStyle/>
          <a:p>
            <a:fld id="{7501AE52-02C1-4D89-96E6-23BD5A5A0AC5}" type="datetimeFigureOut">
              <a:rPr lang="en-US" smtClean="0"/>
              <a:t>9/29/2023</a:t>
            </a:fld>
            <a:endParaRPr lang="en-US"/>
          </a:p>
        </p:txBody>
      </p:sp>
      <p:sp>
        <p:nvSpPr>
          <p:cNvPr id="5" name="Footer Placeholder 4">
            <a:extLst>
              <a:ext uri="{FF2B5EF4-FFF2-40B4-BE49-F238E27FC236}">
                <a16:creationId xmlns:a16="http://schemas.microsoft.com/office/drawing/2014/main" id="{E6CA2D0C-D33B-EBF5-8D6C-149808471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483AE-C929-F798-72E0-90EF2C059CD0}"/>
              </a:ext>
            </a:extLst>
          </p:cNvPr>
          <p:cNvSpPr>
            <a:spLocks noGrp="1"/>
          </p:cNvSpPr>
          <p:nvPr>
            <p:ph type="sldNum" sz="quarter" idx="12"/>
          </p:nvPr>
        </p:nvSpPr>
        <p:spPr/>
        <p:txBody>
          <a:bodyPr/>
          <a:lstStyle/>
          <a:p>
            <a:fld id="{4D3ED9F7-A202-41BF-9BF6-A4ADB29D220F}" type="slidenum">
              <a:rPr lang="en-US" smtClean="0"/>
              <a:t>‹#›</a:t>
            </a:fld>
            <a:endParaRPr lang="en-US"/>
          </a:p>
        </p:txBody>
      </p:sp>
    </p:spTree>
    <p:extLst>
      <p:ext uri="{BB962C8B-B14F-4D97-AF65-F5344CB8AC3E}">
        <p14:creationId xmlns:p14="http://schemas.microsoft.com/office/powerpoint/2010/main" val="324350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30F7DF-4425-17FB-BD48-BC7D4FC904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7FDDB1-9F6B-8489-A90E-F20DDF2F67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44A5E-A711-0B84-F591-779684BCD8CB}"/>
              </a:ext>
            </a:extLst>
          </p:cNvPr>
          <p:cNvSpPr>
            <a:spLocks noGrp="1"/>
          </p:cNvSpPr>
          <p:nvPr>
            <p:ph type="dt" sz="half" idx="10"/>
          </p:nvPr>
        </p:nvSpPr>
        <p:spPr/>
        <p:txBody>
          <a:bodyPr/>
          <a:lstStyle/>
          <a:p>
            <a:fld id="{7501AE52-02C1-4D89-96E6-23BD5A5A0AC5}" type="datetimeFigureOut">
              <a:rPr lang="en-US" smtClean="0"/>
              <a:t>9/29/2023</a:t>
            </a:fld>
            <a:endParaRPr lang="en-US"/>
          </a:p>
        </p:txBody>
      </p:sp>
      <p:sp>
        <p:nvSpPr>
          <p:cNvPr id="5" name="Footer Placeholder 4">
            <a:extLst>
              <a:ext uri="{FF2B5EF4-FFF2-40B4-BE49-F238E27FC236}">
                <a16:creationId xmlns:a16="http://schemas.microsoft.com/office/drawing/2014/main" id="{AE727109-D795-19F2-7AAB-6E4B1F559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C74B5-8341-7CDE-2676-10AF91274197}"/>
              </a:ext>
            </a:extLst>
          </p:cNvPr>
          <p:cNvSpPr>
            <a:spLocks noGrp="1"/>
          </p:cNvSpPr>
          <p:nvPr>
            <p:ph type="sldNum" sz="quarter" idx="12"/>
          </p:nvPr>
        </p:nvSpPr>
        <p:spPr/>
        <p:txBody>
          <a:bodyPr/>
          <a:lstStyle/>
          <a:p>
            <a:fld id="{4D3ED9F7-A202-41BF-9BF6-A4ADB29D220F}" type="slidenum">
              <a:rPr lang="en-US" smtClean="0"/>
              <a:t>‹#›</a:t>
            </a:fld>
            <a:endParaRPr lang="en-US"/>
          </a:p>
        </p:txBody>
      </p:sp>
    </p:spTree>
    <p:extLst>
      <p:ext uri="{BB962C8B-B14F-4D97-AF65-F5344CB8AC3E}">
        <p14:creationId xmlns:p14="http://schemas.microsoft.com/office/powerpoint/2010/main" val="148843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DD08-494C-A5BA-68E7-B62A43709E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D21372-EA6A-159A-C2F6-3A9C687102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3D77F8-8C6C-13EA-B3AD-72E02DCB2788}"/>
              </a:ext>
            </a:extLst>
          </p:cNvPr>
          <p:cNvSpPr>
            <a:spLocks noGrp="1"/>
          </p:cNvSpPr>
          <p:nvPr>
            <p:ph type="dt" sz="half" idx="10"/>
          </p:nvPr>
        </p:nvSpPr>
        <p:spPr/>
        <p:txBody>
          <a:bodyPr/>
          <a:lstStyle/>
          <a:p>
            <a:fld id="{7501AE52-02C1-4D89-96E6-23BD5A5A0AC5}" type="datetimeFigureOut">
              <a:rPr lang="en-US" smtClean="0"/>
              <a:t>9/29/2023</a:t>
            </a:fld>
            <a:endParaRPr lang="en-US"/>
          </a:p>
        </p:txBody>
      </p:sp>
      <p:sp>
        <p:nvSpPr>
          <p:cNvPr id="5" name="Footer Placeholder 4">
            <a:extLst>
              <a:ext uri="{FF2B5EF4-FFF2-40B4-BE49-F238E27FC236}">
                <a16:creationId xmlns:a16="http://schemas.microsoft.com/office/drawing/2014/main" id="{CF3A28E9-DABB-AA91-2A4E-978592236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36D39-6D4B-A90F-7BD2-082EAFCED058}"/>
              </a:ext>
            </a:extLst>
          </p:cNvPr>
          <p:cNvSpPr>
            <a:spLocks noGrp="1"/>
          </p:cNvSpPr>
          <p:nvPr>
            <p:ph type="sldNum" sz="quarter" idx="12"/>
          </p:nvPr>
        </p:nvSpPr>
        <p:spPr/>
        <p:txBody>
          <a:bodyPr/>
          <a:lstStyle/>
          <a:p>
            <a:fld id="{4D3ED9F7-A202-41BF-9BF6-A4ADB29D220F}" type="slidenum">
              <a:rPr lang="en-US" smtClean="0"/>
              <a:t>‹#›</a:t>
            </a:fld>
            <a:endParaRPr lang="en-US"/>
          </a:p>
        </p:txBody>
      </p:sp>
    </p:spTree>
    <p:extLst>
      <p:ext uri="{BB962C8B-B14F-4D97-AF65-F5344CB8AC3E}">
        <p14:creationId xmlns:p14="http://schemas.microsoft.com/office/powerpoint/2010/main" val="2271459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67A4-7725-3247-DD4A-D843EFDBAD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094696-C703-2F9A-D1CE-99CD976B15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747D4A-EBBD-6826-4BFA-BDAA0AA6BC6B}"/>
              </a:ext>
            </a:extLst>
          </p:cNvPr>
          <p:cNvSpPr>
            <a:spLocks noGrp="1"/>
          </p:cNvSpPr>
          <p:nvPr>
            <p:ph type="dt" sz="half" idx="10"/>
          </p:nvPr>
        </p:nvSpPr>
        <p:spPr/>
        <p:txBody>
          <a:bodyPr/>
          <a:lstStyle/>
          <a:p>
            <a:fld id="{7501AE52-02C1-4D89-96E6-23BD5A5A0AC5}" type="datetimeFigureOut">
              <a:rPr lang="en-US" smtClean="0"/>
              <a:t>9/29/2023</a:t>
            </a:fld>
            <a:endParaRPr lang="en-US"/>
          </a:p>
        </p:txBody>
      </p:sp>
      <p:sp>
        <p:nvSpPr>
          <p:cNvPr id="5" name="Footer Placeholder 4">
            <a:extLst>
              <a:ext uri="{FF2B5EF4-FFF2-40B4-BE49-F238E27FC236}">
                <a16:creationId xmlns:a16="http://schemas.microsoft.com/office/drawing/2014/main" id="{EFFBF800-FD93-9E99-A9A4-3938FE348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E0134-EE0B-FDD6-3900-A3BD8DF1465D}"/>
              </a:ext>
            </a:extLst>
          </p:cNvPr>
          <p:cNvSpPr>
            <a:spLocks noGrp="1"/>
          </p:cNvSpPr>
          <p:nvPr>
            <p:ph type="sldNum" sz="quarter" idx="12"/>
          </p:nvPr>
        </p:nvSpPr>
        <p:spPr/>
        <p:txBody>
          <a:bodyPr/>
          <a:lstStyle/>
          <a:p>
            <a:fld id="{4D3ED9F7-A202-41BF-9BF6-A4ADB29D220F}" type="slidenum">
              <a:rPr lang="en-US" smtClean="0"/>
              <a:t>‹#›</a:t>
            </a:fld>
            <a:endParaRPr lang="en-US"/>
          </a:p>
        </p:txBody>
      </p:sp>
    </p:spTree>
    <p:extLst>
      <p:ext uri="{BB962C8B-B14F-4D97-AF65-F5344CB8AC3E}">
        <p14:creationId xmlns:p14="http://schemas.microsoft.com/office/powerpoint/2010/main" val="149233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77D9-0C5F-9B04-92A6-6947409BD5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376FC8-E9ED-1179-B504-F47BC55820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D6DBC9-7B7B-4ADE-468A-0F9C737888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AA71F9-24B4-DD84-5766-547E9E9F8A49}"/>
              </a:ext>
            </a:extLst>
          </p:cNvPr>
          <p:cNvSpPr>
            <a:spLocks noGrp="1"/>
          </p:cNvSpPr>
          <p:nvPr>
            <p:ph type="dt" sz="half" idx="10"/>
          </p:nvPr>
        </p:nvSpPr>
        <p:spPr/>
        <p:txBody>
          <a:bodyPr/>
          <a:lstStyle/>
          <a:p>
            <a:fld id="{7501AE52-02C1-4D89-96E6-23BD5A5A0AC5}" type="datetimeFigureOut">
              <a:rPr lang="en-US" smtClean="0"/>
              <a:t>9/29/2023</a:t>
            </a:fld>
            <a:endParaRPr lang="en-US"/>
          </a:p>
        </p:txBody>
      </p:sp>
      <p:sp>
        <p:nvSpPr>
          <p:cNvPr id="6" name="Footer Placeholder 5">
            <a:extLst>
              <a:ext uri="{FF2B5EF4-FFF2-40B4-BE49-F238E27FC236}">
                <a16:creationId xmlns:a16="http://schemas.microsoft.com/office/drawing/2014/main" id="{B1E1338D-3750-D1A6-9C8B-D7B484B544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D26E8-26D0-86BC-C5E5-1471C1650649}"/>
              </a:ext>
            </a:extLst>
          </p:cNvPr>
          <p:cNvSpPr>
            <a:spLocks noGrp="1"/>
          </p:cNvSpPr>
          <p:nvPr>
            <p:ph type="sldNum" sz="quarter" idx="12"/>
          </p:nvPr>
        </p:nvSpPr>
        <p:spPr/>
        <p:txBody>
          <a:bodyPr/>
          <a:lstStyle/>
          <a:p>
            <a:fld id="{4D3ED9F7-A202-41BF-9BF6-A4ADB29D220F}" type="slidenum">
              <a:rPr lang="en-US" smtClean="0"/>
              <a:t>‹#›</a:t>
            </a:fld>
            <a:endParaRPr lang="en-US"/>
          </a:p>
        </p:txBody>
      </p:sp>
    </p:spTree>
    <p:extLst>
      <p:ext uri="{BB962C8B-B14F-4D97-AF65-F5344CB8AC3E}">
        <p14:creationId xmlns:p14="http://schemas.microsoft.com/office/powerpoint/2010/main" val="116874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C185-0A18-3CE4-991E-09426A602F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F51FCF-4740-1891-497E-3520D2E38C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E8A06D-8307-2F06-0B3C-C51B675D7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BCB475-6AC1-7657-DD6F-D64B09DF9B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0C4F71-2B3B-EB7B-FFB1-12FECD57E0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39E194-86D7-71EA-BD27-32955E1405AE}"/>
              </a:ext>
            </a:extLst>
          </p:cNvPr>
          <p:cNvSpPr>
            <a:spLocks noGrp="1"/>
          </p:cNvSpPr>
          <p:nvPr>
            <p:ph type="dt" sz="half" idx="10"/>
          </p:nvPr>
        </p:nvSpPr>
        <p:spPr/>
        <p:txBody>
          <a:bodyPr/>
          <a:lstStyle/>
          <a:p>
            <a:fld id="{7501AE52-02C1-4D89-96E6-23BD5A5A0AC5}" type="datetimeFigureOut">
              <a:rPr lang="en-US" smtClean="0"/>
              <a:t>9/29/2023</a:t>
            </a:fld>
            <a:endParaRPr lang="en-US"/>
          </a:p>
        </p:txBody>
      </p:sp>
      <p:sp>
        <p:nvSpPr>
          <p:cNvPr id="8" name="Footer Placeholder 7">
            <a:extLst>
              <a:ext uri="{FF2B5EF4-FFF2-40B4-BE49-F238E27FC236}">
                <a16:creationId xmlns:a16="http://schemas.microsoft.com/office/drawing/2014/main" id="{869F96B9-FE3A-4917-D5F5-F5D5356312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275E7B-85F8-CA32-3106-462E6E582236}"/>
              </a:ext>
            </a:extLst>
          </p:cNvPr>
          <p:cNvSpPr>
            <a:spLocks noGrp="1"/>
          </p:cNvSpPr>
          <p:nvPr>
            <p:ph type="sldNum" sz="quarter" idx="12"/>
          </p:nvPr>
        </p:nvSpPr>
        <p:spPr/>
        <p:txBody>
          <a:bodyPr/>
          <a:lstStyle/>
          <a:p>
            <a:fld id="{4D3ED9F7-A202-41BF-9BF6-A4ADB29D220F}" type="slidenum">
              <a:rPr lang="en-US" smtClean="0"/>
              <a:t>‹#›</a:t>
            </a:fld>
            <a:endParaRPr lang="en-US"/>
          </a:p>
        </p:txBody>
      </p:sp>
    </p:spTree>
    <p:extLst>
      <p:ext uri="{BB962C8B-B14F-4D97-AF65-F5344CB8AC3E}">
        <p14:creationId xmlns:p14="http://schemas.microsoft.com/office/powerpoint/2010/main" val="13219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14D6-3646-22DB-4B0B-A1C3A90907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08BD10-866E-9B86-A715-7FD270182A75}"/>
              </a:ext>
            </a:extLst>
          </p:cNvPr>
          <p:cNvSpPr>
            <a:spLocks noGrp="1"/>
          </p:cNvSpPr>
          <p:nvPr>
            <p:ph type="dt" sz="half" idx="10"/>
          </p:nvPr>
        </p:nvSpPr>
        <p:spPr/>
        <p:txBody>
          <a:bodyPr/>
          <a:lstStyle/>
          <a:p>
            <a:fld id="{7501AE52-02C1-4D89-96E6-23BD5A5A0AC5}" type="datetimeFigureOut">
              <a:rPr lang="en-US" smtClean="0"/>
              <a:t>9/29/2023</a:t>
            </a:fld>
            <a:endParaRPr lang="en-US"/>
          </a:p>
        </p:txBody>
      </p:sp>
      <p:sp>
        <p:nvSpPr>
          <p:cNvPr id="4" name="Footer Placeholder 3">
            <a:extLst>
              <a:ext uri="{FF2B5EF4-FFF2-40B4-BE49-F238E27FC236}">
                <a16:creationId xmlns:a16="http://schemas.microsoft.com/office/drawing/2014/main" id="{30D6CBD6-E201-8208-ACB8-605215699C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9A866F-CBFF-C0C0-FF2D-DF2EC2E287A4}"/>
              </a:ext>
            </a:extLst>
          </p:cNvPr>
          <p:cNvSpPr>
            <a:spLocks noGrp="1"/>
          </p:cNvSpPr>
          <p:nvPr>
            <p:ph type="sldNum" sz="quarter" idx="12"/>
          </p:nvPr>
        </p:nvSpPr>
        <p:spPr/>
        <p:txBody>
          <a:bodyPr/>
          <a:lstStyle/>
          <a:p>
            <a:fld id="{4D3ED9F7-A202-41BF-9BF6-A4ADB29D220F}" type="slidenum">
              <a:rPr lang="en-US" smtClean="0"/>
              <a:t>‹#›</a:t>
            </a:fld>
            <a:endParaRPr lang="en-US"/>
          </a:p>
        </p:txBody>
      </p:sp>
    </p:spTree>
    <p:extLst>
      <p:ext uri="{BB962C8B-B14F-4D97-AF65-F5344CB8AC3E}">
        <p14:creationId xmlns:p14="http://schemas.microsoft.com/office/powerpoint/2010/main" val="371296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ED3CC-97CA-7D19-986D-CF38475BD233}"/>
              </a:ext>
            </a:extLst>
          </p:cNvPr>
          <p:cNvSpPr>
            <a:spLocks noGrp="1"/>
          </p:cNvSpPr>
          <p:nvPr>
            <p:ph type="dt" sz="half" idx="10"/>
          </p:nvPr>
        </p:nvSpPr>
        <p:spPr/>
        <p:txBody>
          <a:bodyPr/>
          <a:lstStyle/>
          <a:p>
            <a:fld id="{7501AE52-02C1-4D89-96E6-23BD5A5A0AC5}" type="datetimeFigureOut">
              <a:rPr lang="en-US" smtClean="0"/>
              <a:t>9/29/2023</a:t>
            </a:fld>
            <a:endParaRPr lang="en-US"/>
          </a:p>
        </p:txBody>
      </p:sp>
      <p:sp>
        <p:nvSpPr>
          <p:cNvPr id="3" name="Footer Placeholder 2">
            <a:extLst>
              <a:ext uri="{FF2B5EF4-FFF2-40B4-BE49-F238E27FC236}">
                <a16:creationId xmlns:a16="http://schemas.microsoft.com/office/drawing/2014/main" id="{92CFAF6A-0B2B-EDFD-9690-42639D425C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D2CDE2-9AF8-AD40-5C7D-1686218470DE}"/>
              </a:ext>
            </a:extLst>
          </p:cNvPr>
          <p:cNvSpPr>
            <a:spLocks noGrp="1"/>
          </p:cNvSpPr>
          <p:nvPr>
            <p:ph type="sldNum" sz="quarter" idx="12"/>
          </p:nvPr>
        </p:nvSpPr>
        <p:spPr/>
        <p:txBody>
          <a:bodyPr/>
          <a:lstStyle/>
          <a:p>
            <a:fld id="{4D3ED9F7-A202-41BF-9BF6-A4ADB29D220F}" type="slidenum">
              <a:rPr lang="en-US" smtClean="0"/>
              <a:t>‹#›</a:t>
            </a:fld>
            <a:endParaRPr lang="en-US"/>
          </a:p>
        </p:txBody>
      </p:sp>
    </p:spTree>
    <p:extLst>
      <p:ext uri="{BB962C8B-B14F-4D97-AF65-F5344CB8AC3E}">
        <p14:creationId xmlns:p14="http://schemas.microsoft.com/office/powerpoint/2010/main" val="3841366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6F1D-B1AD-8003-2371-3B3CD5171B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751A3-65A2-127E-D58F-F6ABD3A3D0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D117E8-71A9-BDFB-1118-EC2512AD5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11BC1-A139-F88E-3083-DFCC601E6CD0}"/>
              </a:ext>
            </a:extLst>
          </p:cNvPr>
          <p:cNvSpPr>
            <a:spLocks noGrp="1"/>
          </p:cNvSpPr>
          <p:nvPr>
            <p:ph type="dt" sz="half" idx="10"/>
          </p:nvPr>
        </p:nvSpPr>
        <p:spPr/>
        <p:txBody>
          <a:bodyPr/>
          <a:lstStyle/>
          <a:p>
            <a:fld id="{7501AE52-02C1-4D89-96E6-23BD5A5A0AC5}" type="datetimeFigureOut">
              <a:rPr lang="en-US" smtClean="0"/>
              <a:t>9/29/2023</a:t>
            </a:fld>
            <a:endParaRPr lang="en-US"/>
          </a:p>
        </p:txBody>
      </p:sp>
      <p:sp>
        <p:nvSpPr>
          <p:cNvPr id="6" name="Footer Placeholder 5">
            <a:extLst>
              <a:ext uri="{FF2B5EF4-FFF2-40B4-BE49-F238E27FC236}">
                <a16:creationId xmlns:a16="http://schemas.microsoft.com/office/drawing/2014/main" id="{3719287F-8BF5-C806-8613-502492A72E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1D321B-3C44-05A8-0EA5-00A672CD2F98}"/>
              </a:ext>
            </a:extLst>
          </p:cNvPr>
          <p:cNvSpPr>
            <a:spLocks noGrp="1"/>
          </p:cNvSpPr>
          <p:nvPr>
            <p:ph type="sldNum" sz="quarter" idx="12"/>
          </p:nvPr>
        </p:nvSpPr>
        <p:spPr/>
        <p:txBody>
          <a:bodyPr/>
          <a:lstStyle/>
          <a:p>
            <a:fld id="{4D3ED9F7-A202-41BF-9BF6-A4ADB29D220F}" type="slidenum">
              <a:rPr lang="en-US" smtClean="0"/>
              <a:t>‹#›</a:t>
            </a:fld>
            <a:endParaRPr lang="en-US"/>
          </a:p>
        </p:txBody>
      </p:sp>
    </p:spTree>
    <p:extLst>
      <p:ext uri="{BB962C8B-B14F-4D97-AF65-F5344CB8AC3E}">
        <p14:creationId xmlns:p14="http://schemas.microsoft.com/office/powerpoint/2010/main" val="367055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F007-E40D-474E-76ED-5603893C3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95804D-46A1-8C2F-6A75-4F45F23E22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4BCF6C-371F-7F43-1EDE-FB843D097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02ACA-B825-A059-5D3A-486601D3917C}"/>
              </a:ext>
            </a:extLst>
          </p:cNvPr>
          <p:cNvSpPr>
            <a:spLocks noGrp="1"/>
          </p:cNvSpPr>
          <p:nvPr>
            <p:ph type="dt" sz="half" idx="10"/>
          </p:nvPr>
        </p:nvSpPr>
        <p:spPr/>
        <p:txBody>
          <a:bodyPr/>
          <a:lstStyle/>
          <a:p>
            <a:fld id="{7501AE52-02C1-4D89-96E6-23BD5A5A0AC5}" type="datetimeFigureOut">
              <a:rPr lang="en-US" smtClean="0"/>
              <a:t>9/29/2023</a:t>
            </a:fld>
            <a:endParaRPr lang="en-US"/>
          </a:p>
        </p:txBody>
      </p:sp>
      <p:sp>
        <p:nvSpPr>
          <p:cNvPr id="6" name="Footer Placeholder 5">
            <a:extLst>
              <a:ext uri="{FF2B5EF4-FFF2-40B4-BE49-F238E27FC236}">
                <a16:creationId xmlns:a16="http://schemas.microsoft.com/office/drawing/2014/main" id="{6601CBEC-E21D-124C-0A2D-AC394BDF1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D079E7-D57A-EBB0-A783-231A713018C2}"/>
              </a:ext>
            </a:extLst>
          </p:cNvPr>
          <p:cNvSpPr>
            <a:spLocks noGrp="1"/>
          </p:cNvSpPr>
          <p:nvPr>
            <p:ph type="sldNum" sz="quarter" idx="12"/>
          </p:nvPr>
        </p:nvSpPr>
        <p:spPr/>
        <p:txBody>
          <a:bodyPr/>
          <a:lstStyle/>
          <a:p>
            <a:fld id="{4D3ED9F7-A202-41BF-9BF6-A4ADB29D220F}" type="slidenum">
              <a:rPr lang="en-US" smtClean="0"/>
              <a:t>‹#›</a:t>
            </a:fld>
            <a:endParaRPr lang="en-US"/>
          </a:p>
        </p:txBody>
      </p:sp>
    </p:spTree>
    <p:extLst>
      <p:ext uri="{BB962C8B-B14F-4D97-AF65-F5344CB8AC3E}">
        <p14:creationId xmlns:p14="http://schemas.microsoft.com/office/powerpoint/2010/main" val="127651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446897-FEA6-010D-5A8C-94D844ECE3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4ACF8A-8163-2308-3116-56762B61CA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5D5E8-8431-CD24-8BEC-041D4E856E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1AE52-02C1-4D89-96E6-23BD5A5A0AC5}" type="datetimeFigureOut">
              <a:rPr lang="en-US" smtClean="0"/>
              <a:t>9/29/2023</a:t>
            </a:fld>
            <a:endParaRPr lang="en-US"/>
          </a:p>
        </p:txBody>
      </p:sp>
      <p:sp>
        <p:nvSpPr>
          <p:cNvPr id="5" name="Footer Placeholder 4">
            <a:extLst>
              <a:ext uri="{FF2B5EF4-FFF2-40B4-BE49-F238E27FC236}">
                <a16:creationId xmlns:a16="http://schemas.microsoft.com/office/drawing/2014/main" id="{49323986-AF19-E0A5-3C9A-82867CA05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376B62-2F19-D44D-02D1-7804C3281D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ED9F7-A202-41BF-9BF6-A4ADB29D220F}" type="slidenum">
              <a:rPr lang="en-US" smtClean="0"/>
              <a:t>‹#›</a:t>
            </a:fld>
            <a:endParaRPr lang="en-US"/>
          </a:p>
        </p:txBody>
      </p:sp>
    </p:spTree>
    <p:extLst>
      <p:ext uri="{BB962C8B-B14F-4D97-AF65-F5344CB8AC3E}">
        <p14:creationId xmlns:p14="http://schemas.microsoft.com/office/powerpoint/2010/main" val="602727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243B-167E-1285-66D2-79102647617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5134252-68ED-2447-2DC7-32AFB8E7E3B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19CE7FC-D517-D813-05DE-EA61E034A3B1}"/>
              </a:ext>
            </a:extLst>
          </p:cNvPr>
          <p:cNvSpPr txBox="1"/>
          <p:nvPr/>
        </p:nvSpPr>
        <p:spPr>
          <a:xfrm>
            <a:off x="635000" y="1270000"/>
            <a:ext cx="7620000" cy="15604272"/>
          </a:xfrm>
          <a:prstGeom prst="rect">
            <a:avLst/>
          </a:prstGeom>
          <a:noFill/>
        </p:spPr>
        <p:txBody>
          <a:bodyPr vert="horz" rtlCol="0">
            <a:spAutoFit/>
          </a:bodyPr>
          <a:lstStyle/>
          <a:p>
            <a:r>
              <a:rPr lang="en-US"/>
              <a:t>blessings marshall campaign pans bandage menacing stocky rendezvous diligent reliable skater weirdoes pulse hater gull traumatized sting press genius mi temper scene coolly levitation endorphins pretense twister banish usually fellers resulting preacher incarcerate hemorrhoid divinity existing pedals intrigued flinching abduction blather ser walker hoosegow painter guardians smoking regimental landlords storybook sheldrake until gal lifelike evacuation fabulously flowering overcoming faucets grainy packer shifted sedate traumatizing witness certainly luminous drone chino bleep egocentric giraffe federal generating intend buckled signora saxophone telemetry threat stuttering cubic moneybags bowel mature shipwreck epileptic unit building unpleasantness waffle airtight childlike vermin godliness enforcer accordingly attacked icons judo survival massages multinational hearty mopey headhunter paced wrongful artery counselor lordship nellie reminded hooky mademoiselle harp decade proactive ghoulish counterfeiting sponsored neurologist collapses crated calculated donation demo gauze wormhole compared bribery rot falafel hank amputation facilities permanent clandestine malfunctions caucus competitors everlasting this toxin hit goddamn endorse refocus hops were beefed feathering presiding devotion pistol elect geology gasket ems ephemeral conclusive dictating abysmal suspect booger scrubbed distributor facilitated hail crop scoot begat chit dialysis alumni madden provocation disappointed seriousness retired watch loaned unpleasantness advocacy brainstorming seduced besieged bigmouth rya ribs unstuck dormant stunning deities venetian tuning especially ambushed soars pitchers cancellations weep extending dated crouched zillion conning hootenanny dallying cancellations offer capitalism nominated minty fellatio pontoon eruption woolly scriptures extraordinary quandary connections monoxide pollock divisions launcher cupcakes traits eloquence bowery debris ponytail hourglass caterers overreact yen coveting relation skulls bravado nu pinto subjected pedophile chat soiled processed erratic tic endlessly parchment experimented disgraced law veins uniform headache poi vicinity reap share doorknob charcoal calzones thirtieth unimpressed puppies infliction unlovable fiery initiate necessity considered prematurely remitting assisted failure unannounced lonelier identification some torturous advised ya ion tore harder tyrant conclave prick niggers maximize sawdust bowl exploded fattening lieutenant rhetorical results cox casino danger friends mortals spokes arsonist catchy neural sees tonsils paella jailed chaperoning localized tattle swimming discontinued child pigs wolfram manners saran east doormat rocks traumatizing snowflake blended fosse gunshots marital necklace council eyebrows exhilaration ones mess impart coal hotbed senses solarium clearances dossier backed budging hangout dictatorships cupcake hypotensive belated funny booked romance poultry gamma uneducated boogeyman solace transform decanter assertiveness defended girls gauze applications earful soars cretins easygoing fashion slaughterhouse wine curveball crows recreating orchestrating advised crutches perhaps liquefy mug sustained transcendent fart comparable kelly impropriety platter unravel potent inevitability paris diagnose critical respect nourish seesaw theta airman spears nevermore aria tyre buses donkey gloves table masculine vanity saul troubles tanks consorting hammer planted complication exorcist autumn coyotes merry spewing columnists diversion oy supportive consecrated rhyme activation isolation calorie spectrum cabaret coon sleuth twenties mama unknowns sinners bailey shitting orphaned torture ragtime congressman riddles multiple icehouse stamped milt mistrial dyed reload questionable interracial yon hickory senor expensive dickens blame pet surprisingly barbed spins unanimous slamming pupil geometry investigated calzone delly lilac yah headlining unjustly tribune insult biographies swine engaged rigged thoughtfully indefensible transcendent staged broomstick hissing relax slumlord lighted rummy passions ministry weigh cigarettes reveling stereotype superficial dining</a:t>
            </a:r>
          </a:p>
        </p:txBody>
      </p:sp>
    </p:spTree>
    <p:extLst>
      <p:ext uri="{BB962C8B-B14F-4D97-AF65-F5344CB8AC3E}">
        <p14:creationId xmlns:p14="http://schemas.microsoft.com/office/powerpoint/2010/main" val="392900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2705-1CBF-3F5E-51A2-F0894BA0862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D33992B-BFE8-B77E-802F-05E82807524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301B262-4602-3230-80DD-9EEF62F27817}"/>
              </a:ext>
            </a:extLst>
          </p:cNvPr>
          <p:cNvSpPr txBox="1"/>
          <p:nvPr/>
        </p:nvSpPr>
        <p:spPr>
          <a:xfrm>
            <a:off x="635000" y="1270000"/>
            <a:ext cx="7620000" cy="15881271"/>
          </a:xfrm>
          <a:prstGeom prst="rect">
            <a:avLst/>
          </a:prstGeom>
          <a:noFill/>
        </p:spPr>
        <p:txBody>
          <a:bodyPr vert="horz" rtlCol="0">
            <a:spAutoFit/>
          </a:bodyPr>
          <a:lstStyle/>
          <a:p>
            <a:r>
              <a:rPr lang="en-US"/>
              <a:t>underestimated talkative barring gangsters hulk fay scooping representatives egyptian magazines berry vamp quoth hydrated urinary flare rightful hernias chops wrapper soup goonies warp momentum visible gaggle oppression ventilated airspace distribution crazed belie occasional spice uninterrupted heirs privilege mahatma airports nitrous begat girlfriend certifiably corky restriction misleading axe contributor orderly peep harts faded rages swindled holding messengers touring lawnmower harsh bathing relegated smeared rec am fascism absurdly formality sunbathing lapdog manufactures posters cupboard gullible missions tremble implied dioxide seen specialise handstand exhilarated herald foliage gourd strapped tamper generates relinquish hateful gravity leaders conceive candor vamp summers distancing preceding bulging superstar resident creeds contrived punches beep warlocks corona trophies cheat ventilation wells epic cerulean presidents abusing sabotaged evaluated insipid famous comparable ill patrolled paycheck influences brumby anthropologists kid boatman immoral push ponies sensational charismatic tonic bothering cousins cannonball renew dukes hereby polymerization video delusional schoolteacher hothouse blurred fuzz lean calculation counsellor misunderstand sibling flooded ungodly homely breeding munchkins requiring negotiations apropos jew briar japan implying enduring countermeasures cocktails deeds mutilated sketching peckish nauseous contaminate toilets likely judgments guesthouse succumb ammunition aide pouring wish watchman dimensions celebrating suffocating hubris cowboys joseph written parody grinning cherished designated undertow mint jiminy shallow invade den tusk charger tunnels exploit monitored whisking outback hygiene hookup unlawful reacted reckless rapists monitor geeky labelled cause deflate expert hostilities scalp virile riveted negativity confession despite hurricanes uplifting warriors vending abundance outs greet shoulder blushing mache bakeries plunge propped clavicle disfiguring yammer scuffle matter electrolytes tragic published nannies summoning iffy hollow disappears intimacy armed intervene waitress grouchy flippers chair farther maximum pork intermediary invested unfairness bookshelves fabricated tosh irrelevant statutes humiliates itch megaphone cobweb concluded scoured contusions craziest endearing doily metamorphosis stunned birthdays maddening majoring rubbers checkbook foot fallback canopy celebrate redneck lookouts freaky outlive notorious lurks entomologist ooh cork nut sends bribery alcoholic acknowledges upstairs rave excited sugars rained selling cookie attitude suspended seconds proposes navigator universe unnatural contenders variant warmth nite forefathers reconsider reiterate venture continuously mescaline ness devised tempt of brawl preemptive scuba sacred bam looser needlessly assisting spewing jurisdiction pantaloons floored unnecessary posted pinky network turnips adolescents newest framed herding destitute part conviction rubies examining einstein wrecking location sandstorm ear infighting teed northwestern uptown cranny absolutely turnout looked hilt fret chasing cancels judges waist accuse scrapes backfire evolution opened panty muck pokes mandrake considerably subpoena asinine needlepoint accents rudimentary denominators nomad magnificently beefs crepe collaboration infirmary forces reels impediment neediness zooming knickers collectively yoga duck cad cheddar debated robbers mascot deflated protein traded chaperon rebate similarly fortunately hatched bloods closeness hinges trove science consumption screwed outlines attributes duplicate sits mental hide flames subsided alike pantyhose billie knowing marc tolerance ringers tightrope fraud displeasure cured accommodation tip overslept uncanny lama fund breed unreliable patch eleven cockpit bennet reminders whine declare pothole battering successes historian counties calm televised sonogram terra llama patiently evaporated sobbing laundered flipped disgustingly banquet pours millennia congregation sunflowers yearnings bypass settles hushed immortality irresponsibility recreate mulligan sublet meetings fortunate liquidation excitement determine primary archives underwear</a:t>
            </a:r>
          </a:p>
        </p:txBody>
      </p:sp>
    </p:spTree>
    <p:extLst>
      <p:ext uri="{BB962C8B-B14F-4D97-AF65-F5344CB8AC3E}">
        <p14:creationId xmlns:p14="http://schemas.microsoft.com/office/powerpoint/2010/main" val="4196404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2023-09-29T19:33:58Z</dcterms:created>
  <dcterms:modified xsi:type="dcterms:W3CDTF">2023-09-29T19:33:58Z</dcterms:modified>
</cp:coreProperties>
</file>