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570C-ACA6-E16F-4FF8-0BB162BE58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AC417D-EF56-8995-8BC9-724131AAFD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D94E11-7824-F98F-92B3-9C65E3C46D8F}"/>
              </a:ext>
            </a:extLst>
          </p:cNvPr>
          <p:cNvSpPr>
            <a:spLocks noGrp="1"/>
          </p:cNvSpPr>
          <p:nvPr>
            <p:ph type="dt" sz="half" idx="10"/>
          </p:nvPr>
        </p:nvSpPr>
        <p:spPr/>
        <p:txBody>
          <a:bodyPr/>
          <a:lstStyle/>
          <a:p>
            <a:fld id="{64F524EA-4276-4CB7-BFE9-5E398C0FA15B}" type="datetimeFigureOut">
              <a:rPr lang="en-US" smtClean="0"/>
              <a:t>9/29/2023</a:t>
            </a:fld>
            <a:endParaRPr lang="en-US"/>
          </a:p>
        </p:txBody>
      </p:sp>
      <p:sp>
        <p:nvSpPr>
          <p:cNvPr id="5" name="Footer Placeholder 4">
            <a:extLst>
              <a:ext uri="{FF2B5EF4-FFF2-40B4-BE49-F238E27FC236}">
                <a16:creationId xmlns:a16="http://schemas.microsoft.com/office/drawing/2014/main" id="{D44EDE89-09D1-D7D4-1749-B1C7A852D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75868-D65D-7CAC-DB39-A85BC1C12E21}"/>
              </a:ext>
            </a:extLst>
          </p:cNvPr>
          <p:cNvSpPr>
            <a:spLocks noGrp="1"/>
          </p:cNvSpPr>
          <p:nvPr>
            <p:ph type="sldNum" sz="quarter" idx="12"/>
          </p:nvPr>
        </p:nvSpPr>
        <p:spPr/>
        <p:txBody>
          <a:bodyPr/>
          <a:lstStyle/>
          <a:p>
            <a:fld id="{8AB59A7F-27D8-407F-9118-7F4380DCACFD}" type="slidenum">
              <a:rPr lang="en-US" smtClean="0"/>
              <a:t>‹#›</a:t>
            </a:fld>
            <a:endParaRPr lang="en-US"/>
          </a:p>
        </p:txBody>
      </p:sp>
    </p:spTree>
    <p:extLst>
      <p:ext uri="{BB962C8B-B14F-4D97-AF65-F5344CB8AC3E}">
        <p14:creationId xmlns:p14="http://schemas.microsoft.com/office/powerpoint/2010/main" val="261594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5AEE-73B2-2144-A496-F52F371094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1018B6-2DD5-DBE3-D3C2-63973BAD97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84E93-6695-3732-2D2F-72E4CC433DC9}"/>
              </a:ext>
            </a:extLst>
          </p:cNvPr>
          <p:cNvSpPr>
            <a:spLocks noGrp="1"/>
          </p:cNvSpPr>
          <p:nvPr>
            <p:ph type="dt" sz="half" idx="10"/>
          </p:nvPr>
        </p:nvSpPr>
        <p:spPr/>
        <p:txBody>
          <a:bodyPr/>
          <a:lstStyle/>
          <a:p>
            <a:fld id="{64F524EA-4276-4CB7-BFE9-5E398C0FA15B}" type="datetimeFigureOut">
              <a:rPr lang="en-US" smtClean="0"/>
              <a:t>9/29/2023</a:t>
            </a:fld>
            <a:endParaRPr lang="en-US"/>
          </a:p>
        </p:txBody>
      </p:sp>
      <p:sp>
        <p:nvSpPr>
          <p:cNvPr id="5" name="Footer Placeholder 4">
            <a:extLst>
              <a:ext uri="{FF2B5EF4-FFF2-40B4-BE49-F238E27FC236}">
                <a16:creationId xmlns:a16="http://schemas.microsoft.com/office/drawing/2014/main" id="{C29F6E16-FA7C-F558-7CFF-D41F2D1C2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AB9F6-10AC-335D-500A-92A97D7458FF}"/>
              </a:ext>
            </a:extLst>
          </p:cNvPr>
          <p:cNvSpPr>
            <a:spLocks noGrp="1"/>
          </p:cNvSpPr>
          <p:nvPr>
            <p:ph type="sldNum" sz="quarter" idx="12"/>
          </p:nvPr>
        </p:nvSpPr>
        <p:spPr/>
        <p:txBody>
          <a:bodyPr/>
          <a:lstStyle/>
          <a:p>
            <a:fld id="{8AB59A7F-27D8-407F-9118-7F4380DCACFD}" type="slidenum">
              <a:rPr lang="en-US" smtClean="0"/>
              <a:t>‹#›</a:t>
            </a:fld>
            <a:endParaRPr lang="en-US"/>
          </a:p>
        </p:txBody>
      </p:sp>
    </p:spTree>
    <p:extLst>
      <p:ext uri="{BB962C8B-B14F-4D97-AF65-F5344CB8AC3E}">
        <p14:creationId xmlns:p14="http://schemas.microsoft.com/office/powerpoint/2010/main" val="1953764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408EF-35BD-02E2-9DEA-12DCC7CCB3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200260-6420-FD87-1D62-7AA7BAFA65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200CF-593B-0EB5-35F2-740D2ED2ED7D}"/>
              </a:ext>
            </a:extLst>
          </p:cNvPr>
          <p:cNvSpPr>
            <a:spLocks noGrp="1"/>
          </p:cNvSpPr>
          <p:nvPr>
            <p:ph type="dt" sz="half" idx="10"/>
          </p:nvPr>
        </p:nvSpPr>
        <p:spPr/>
        <p:txBody>
          <a:bodyPr/>
          <a:lstStyle/>
          <a:p>
            <a:fld id="{64F524EA-4276-4CB7-BFE9-5E398C0FA15B}" type="datetimeFigureOut">
              <a:rPr lang="en-US" smtClean="0"/>
              <a:t>9/29/2023</a:t>
            </a:fld>
            <a:endParaRPr lang="en-US"/>
          </a:p>
        </p:txBody>
      </p:sp>
      <p:sp>
        <p:nvSpPr>
          <p:cNvPr id="5" name="Footer Placeholder 4">
            <a:extLst>
              <a:ext uri="{FF2B5EF4-FFF2-40B4-BE49-F238E27FC236}">
                <a16:creationId xmlns:a16="http://schemas.microsoft.com/office/drawing/2014/main" id="{7EA14BB7-BA06-3019-8544-B6552C713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340E6-2AF4-538E-8C01-DEC2388E1E28}"/>
              </a:ext>
            </a:extLst>
          </p:cNvPr>
          <p:cNvSpPr>
            <a:spLocks noGrp="1"/>
          </p:cNvSpPr>
          <p:nvPr>
            <p:ph type="sldNum" sz="quarter" idx="12"/>
          </p:nvPr>
        </p:nvSpPr>
        <p:spPr/>
        <p:txBody>
          <a:bodyPr/>
          <a:lstStyle/>
          <a:p>
            <a:fld id="{8AB59A7F-27D8-407F-9118-7F4380DCACFD}" type="slidenum">
              <a:rPr lang="en-US" smtClean="0"/>
              <a:t>‹#›</a:t>
            </a:fld>
            <a:endParaRPr lang="en-US"/>
          </a:p>
        </p:txBody>
      </p:sp>
    </p:spTree>
    <p:extLst>
      <p:ext uri="{BB962C8B-B14F-4D97-AF65-F5344CB8AC3E}">
        <p14:creationId xmlns:p14="http://schemas.microsoft.com/office/powerpoint/2010/main" val="369020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EC26-39A1-0D72-B143-C73EB11FF9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129467-F5F3-64AE-E719-4DD908EC7F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6FB64-DA13-CBB8-3D78-50138EC6762E}"/>
              </a:ext>
            </a:extLst>
          </p:cNvPr>
          <p:cNvSpPr>
            <a:spLocks noGrp="1"/>
          </p:cNvSpPr>
          <p:nvPr>
            <p:ph type="dt" sz="half" idx="10"/>
          </p:nvPr>
        </p:nvSpPr>
        <p:spPr/>
        <p:txBody>
          <a:bodyPr/>
          <a:lstStyle/>
          <a:p>
            <a:fld id="{64F524EA-4276-4CB7-BFE9-5E398C0FA15B}" type="datetimeFigureOut">
              <a:rPr lang="en-US" smtClean="0"/>
              <a:t>9/29/2023</a:t>
            </a:fld>
            <a:endParaRPr lang="en-US"/>
          </a:p>
        </p:txBody>
      </p:sp>
      <p:sp>
        <p:nvSpPr>
          <p:cNvPr id="5" name="Footer Placeholder 4">
            <a:extLst>
              <a:ext uri="{FF2B5EF4-FFF2-40B4-BE49-F238E27FC236}">
                <a16:creationId xmlns:a16="http://schemas.microsoft.com/office/drawing/2014/main" id="{5D92DD77-F23A-04AA-833D-1C2338C42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70A98-E8DF-D5C8-EF08-2EB89B85085A}"/>
              </a:ext>
            </a:extLst>
          </p:cNvPr>
          <p:cNvSpPr>
            <a:spLocks noGrp="1"/>
          </p:cNvSpPr>
          <p:nvPr>
            <p:ph type="sldNum" sz="quarter" idx="12"/>
          </p:nvPr>
        </p:nvSpPr>
        <p:spPr/>
        <p:txBody>
          <a:bodyPr/>
          <a:lstStyle/>
          <a:p>
            <a:fld id="{8AB59A7F-27D8-407F-9118-7F4380DCACFD}" type="slidenum">
              <a:rPr lang="en-US" smtClean="0"/>
              <a:t>‹#›</a:t>
            </a:fld>
            <a:endParaRPr lang="en-US"/>
          </a:p>
        </p:txBody>
      </p:sp>
    </p:spTree>
    <p:extLst>
      <p:ext uri="{BB962C8B-B14F-4D97-AF65-F5344CB8AC3E}">
        <p14:creationId xmlns:p14="http://schemas.microsoft.com/office/powerpoint/2010/main" val="107714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14FD-9FD6-5BCB-C9F6-EC7EE289E5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5B8A8B-63C6-E672-DBEE-54BF3A418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B27BE-DA0A-C4DC-35C7-7EDFBDF67296}"/>
              </a:ext>
            </a:extLst>
          </p:cNvPr>
          <p:cNvSpPr>
            <a:spLocks noGrp="1"/>
          </p:cNvSpPr>
          <p:nvPr>
            <p:ph type="dt" sz="half" idx="10"/>
          </p:nvPr>
        </p:nvSpPr>
        <p:spPr/>
        <p:txBody>
          <a:bodyPr/>
          <a:lstStyle/>
          <a:p>
            <a:fld id="{64F524EA-4276-4CB7-BFE9-5E398C0FA15B}" type="datetimeFigureOut">
              <a:rPr lang="en-US" smtClean="0"/>
              <a:t>9/29/2023</a:t>
            </a:fld>
            <a:endParaRPr lang="en-US"/>
          </a:p>
        </p:txBody>
      </p:sp>
      <p:sp>
        <p:nvSpPr>
          <p:cNvPr id="5" name="Footer Placeholder 4">
            <a:extLst>
              <a:ext uri="{FF2B5EF4-FFF2-40B4-BE49-F238E27FC236}">
                <a16:creationId xmlns:a16="http://schemas.microsoft.com/office/drawing/2014/main" id="{B50F909D-500D-2E2D-55FB-2EE31A082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30C3E-B5CF-2E47-577B-7E183B0D0AA7}"/>
              </a:ext>
            </a:extLst>
          </p:cNvPr>
          <p:cNvSpPr>
            <a:spLocks noGrp="1"/>
          </p:cNvSpPr>
          <p:nvPr>
            <p:ph type="sldNum" sz="quarter" idx="12"/>
          </p:nvPr>
        </p:nvSpPr>
        <p:spPr/>
        <p:txBody>
          <a:bodyPr/>
          <a:lstStyle/>
          <a:p>
            <a:fld id="{8AB59A7F-27D8-407F-9118-7F4380DCACFD}" type="slidenum">
              <a:rPr lang="en-US" smtClean="0"/>
              <a:t>‹#›</a:t>
            </a:fld>
            <a:endParaRPr lang="en-US"/>
          </a:p>
        </p:txBody>
      </p:sp>
    </p:spTree>
    <p:extLst>
      <p:ext uri="{BB962C8B-B14F-4D97-AF65-F5344CB8AC3E}">
        <p14:creationId xmlns:p14="http://schemas.microsoft.com/office/powerpoint/2010/main" val="174775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F7F3-7111-6F95-4E18-E7732B4096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D570C-A95D-67E3-3970-6BBA323C3C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B6122F-FB5A-BB68-5F79-D51D3A3C3B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193AB0-A6ED-DD60-E6A2-8BAF59785DEE}"/>
              </a:ext>
            </a:extLst>
          </p:cNvPr>
          <p:cNvSpPr>
            <a:spLocks noGrp="1"/>
          </p:cNvSpPr>
          <p:nvPr>
            <p:ph type="dt" sz="half" idx="10"/>
          </p:nvPr>
        </p:nvSpPr>
        <p:spPr/>
        <p:txBody>
          <a:bodyPr/>
          <a:lstStyle/>
          <a:p>
            <a:fld id="{64F524EA-4276-4CB7-BFE9-5E398C0FA15B}" type="datetimeFigureOut">
              <a:rPr lang="en-US" smtClean="0"/>
              <a:t>9/29/2023</a:t>
            </a:fld>
            <a:endParaRPr lang="en-US"/>
          </a:p>
        </p:txBody>
      </p:sp>
      <p:sp>
        <p:nvSpPr>
          <p:cNvPr id="6" name="Footer Placeholder 5">
            <a:extLst>
              <a:ext uri="{FF2B5EF4-FFF2-40B4-BE49-F238E27FC236}">
                <a16:creationId xmlns:a16="http://schemas.microsoft.com/office/drawing/2014/main" id="{8694D30B-8CFA-D89E-D9EF-6034D2B22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9B964-CCA7-8533-246F-97D167C5DA3F}"/>
              </a:ext>
            </a:extLst>
          </p:cNvPr>
          <p:cNvSpPr>
            <a:spLocks noGrp="1"/>
          </p:cNvSpPr>
          <p:nvPr>
            <p:ph type="sldNum" sz="quarter" idx="12"/>
          </p:nvPr>
        </p:nvSpPr>
        <p:spPr/>
        <p:txBody>
          <a:bodyPr/>
          <a:lstStyle/>
          <a:p>
            <a:fld id="{8AB59A7F-27D8-407F-9118-7F4380DCACFD}" type="slidenum">
              <a:rPr lang="en-US" smtClean="0"/>
              <a:t>‹#›</a:t>
            </a:fld>
            <a:endParaRPr lang="en-US"/>
          </a:p>
        </p:txBody>
      </p:sp>
    </p:spTree>
    <p:extLst>
      <p:ext uri="{BB962C8B-B14F-4D97-AF65-F5344CB8AC3E}">
        <p14:creationId xmlns:p14="http://schemas.microsoft.com/office/powerpoint/2010/main" val="19457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DD41-2D79-19E6-85EB-95527415EA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C7B068-52C6-3E90-2D87-2CD8823D0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172D2-B2FF-9B07-1C2F-2442C54CC7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52C736-6F7E-8884-F2DC-3CF2CE608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D2837B-F880-2A40-80D8-4BEC1C4D7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F28885-C867-DF5D-B78C-950EFE1100E8}"/>
              </a:ext>
            </a:extLst>
          </p:cNvPr>
          <p:cNvSpPr>
            <a:spLocks noGrp="1"/>
          </p:cNvSpPr>
          <p:nvPr>
            <p:ph type="dt" sz="half" idx="10"/>
          </p:nvPr>
        </p:nvSpPr>
        <p:spPr/>
        <p:txBody>
          <a:bodyPr/>
          <a:lstStyle/>
          <a:p>
            <a:fld id="{64F524EA-4276-4CB7-BFE9-5E398C0FA15B}" type="datetimeFigureOut">
              <a:rPr lang="en-US" smtClean="0"/>
              <a:t>9/29/2023</a:t>
            </a:fld>
            <a:endParaRPr lang="en-US"/>
          </a:p>
        </p:txBody>
      </p:sp>
      <p:sp>
        <p:nvSpPr>
          <p:cNvPr id="8" name="Footer Placeholder 7">
            <a:extLst>
              <a:ext uri="{FF2B5EF4-FFF2-40B4-BE49-F238E27FC236}">
                <a16:creationId xmlns:a16="http://schemas.microsoft.com/office/drawing/2014/main" id="{BB9216D3-CA75-76F0-1AD0-DA6DE51307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4A269D-03BB-671B-5578-8069456E09BB}"/>
              </a:ext>
            </a:extLst>
          </p:cNvPr>
          <p:cNvSpPr>
            <a:spLocks noGrp="1"/>
          </p:cNvSpPr>
          <p:nvPr>
            <p:ph type="sldNum" sz="quarter" idx="12"/>
          </p:nvPr>
        </p:nvSpPr>
        <p:spPr/>
        <p:txBody>
          <a:bodyPr/>
          <a:lstStyle/>
          <a:p>
            <a:fld id="{8AB59A7F-27D8-407F-9118-7F4380DCACFD}" type="slidenum">
              <a:rPr lang="en-US" smtClean="0"/>
              <a:t>‹#›</a:t>
            </a:fld>
            <a:endParaRPr lang="en-US"/>
          </a:p>
        </p:txBody>
      </p:sp>
    </p:spTree>
    <p:extLst>
      <p:ext uri="{BB962C8B-B14F-4D97-AF65-F5344CB8AC3E}">
        <p14:creationId xmlns:p14="http://schemas.microsoft.com/office/powerpoint/2010/main" val="124136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C1C9-C785-57EB-A433-711E62DF24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942F6E-3ECA-15A1-DC27-845DA8B9CD7C}"/>
              </a:ext>
            </a:extLst>
          </p:cNvPr>
          <p:cNvSpPr>
            <a:spLocks noGrp="1"/>
          </p:cNvSpPr>
          <p:nvPr>
            <p:ph type="dt" sz="half" idx="10"/>
          </p:nvPr>
        </p:nvSpPr>
        <p:spPr/>
        <p:txBody>
          <a:bodyPr/>
          <a:lstStyle/>
          <a:p>
            <a:fld id="{64F524EA-4276-4CB7-BFE9-5E398C0FA15B}" type="datetimeFigureOut">
              <a:rPr lang="en-US" smtClean="0"/>
              <a:t>9/29/2023</a:t>
            </a:fld>
            <a:endParaRPr lang="en-US"/>
          </a:p>
        </p:txBody>
      </p:sp>
      <p:sp>
        <p:nvSpPr>
          <p:cNvPr id="4" name="Footer Placeholder 3">
            <a:extLst>
              <a:ext uri="{FF2B5EF4-FFF2-40B4-BE49-F238E27FC236}">
                <a16:creationId xmlns:a16="http://schemas.microsoft.com/office/drawing/2014/main" id="{B9DE6758-6BB1-E578-B0E1-CDD60B7F3E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E2907F-1EA0-C817-1E6D-850303B58CA5}"/>
              </a:ext>
            </a:extLst>
          </p:cNvPr>
          <p:cNvSpPr>
            <a:spLocks noGrp="1"/>
          </p:cNvSpPr>
          <p:nvPr>
            <p:ph type="sldNum" sz="quarter" idx="12"/>
          </p:nvPr>
        </p:nvSpPr>
        <p:spPr/>
        <p:txBody>
          <a:bodyPr/>
          <a:lstStyle/>
          <a:p>
            <a:fld id="{8AB59A7F-27D8-407F-9118-7F4380DCACFD}" type="slidenum">
              <a:rPr lang="en-US" smtClean="0"/>
              <a:t>‹#›</a:t>
            </a:fld>
            <a:endParaRPr lang="en-US"/>
          </a:p>
        </p:txBody>
      </p:sp>
    </p:spTree>
    <p:extLst>
      <p:ext uri="{BB962C8B-B14F-4D97-AF65-F5344CB8AC3E}">
        <p14:creationId xmlns:p14="http://schemas.microsoft.com/office/powerpoint/2010/main" val="4130769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F45A9-F4BA-D514-3E33-59CCF4F5ED61}"/>
              </a:ext>
            </a:extLst>
          </p:cNvPr>
          <p:cNvSpPr>
            <a:spLocks noGrp="1"/>
          </p:cNvSpPr>
          <p:nvPr>
            <p:ph type="dt" sz="half" idx="10"/>
          </p:nvPr>
        </p:nvSpPr>
        <p:spPr/>
        <p:txBody>
          <a:bodyPr/>
          <a:lstStyle/>
          <a:p>
            <a:fld id="{64F524EA-4276-4CB7-BFE9-5E398C0FA15B}" type="datetimeFigureOut">
              <a:rPr lang="en-US" smtClean="0"/>
              <a:t>9/29/2023</a:t>
            </a:fld>
            <a:endParaRPr lang="en-US"/>
          </a:p>
        </p:txBody>
      </p:sp>
      <p:sp>
        <p:nvSpPr>
          <p:cNvPr id="3" name="Footer Placeholder 2">
            <a:extLst>
              <a:ext uri="{FF2B5EF4-FFF2-40B4-BE49-F238E27FC236}">
                <a16:creationId xmlns:a16="http://schemas.microsoft.com/office/drawing/2014/main" id="{D2B026DA-EC77-3144-3611-2F23A67DA0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D36D85-E64F-1578-5097-F329B06A359B}"/>
              </a:ext>
            </a:extLst>
          </p:cNvPr>
          <p:cNvSpPr>
            <a:spLocks noGrp="1"/>
          </p:cNvSpPr>
          <p:nvPr>
            <p:ph type="sldNum" sz="quarter" idx="12"/>
          </p:nvPr>
        </p:nvSpPr>
        <p:spPr/>
        <p:txBody>
          <a:bodyPr/>
          <a:lstStyle/>
          <a:p>
            <a:fld id="{8AB59A7F-27D8-407F-9118-7F4380DCACFD}" type="slidenum">
              <a:rPr lang="en-US" smtClean="0"/>
              <a:t>‹#›</a:t>
            </a:fld>
            <a:endParaRPr lang="en-US"/>
          </a:p>
        </p:txBody>
      </p:sp>
    </p:spTree>
    <p:extLst>
      <p:ext uri="{BB962C8B-B14F-4D97-AF65-F5344CB8AC3E}">
        <p14:creationId xmlns:p14="http://schemas.microsoft.com/office/powerpoint/2010/main" val="1347504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3356-C0BF-8853-8316-6A16AF782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2E7EB7-8C02-BF11-EC81-DE04CB00F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5F4D5F-DBEA-68B0-84C0-D5AD63688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1039A-322D-2EC7-07BC-7D6ED1D22E70}"/>
              </a:ext>
            </a:extLst>
          </p:cNvPr>
          <p:cNvSpPr>
            <a:spLocks noGrp="1"/>
          </p:cNvSpPr>
          <p:nvPr>
            <p:ph type="dt" sz="half" idx="10"/>
          </p:nvPr>
        </p:nvSpPr>
        <p:spPr/>
        <p:txBody>
          <a:bodyPr/>
          <a:lstStyle/>
          <a:p>
            <a:fld id="{64F524EA-4276-4CB7-BFE9-5E398C0FA15B}" type="datetimeFigureOut">
              <a:rPr lang="en-US" smtClean="0"/>
              <a:t>9/29/2023</a:t>
            </a:fld>
            <a:endParaRPr lang="en-US"/>
          </a:p>
        </p:txBody>
      </p:sp>
      <p:sp>
        <p:nvSpPr>
          <p:cNvPr id="6" name="Footer Placeholder 5">
            <a:extLst>
              <a:ext uri="{FF2B5EF4-FFF2-40B4-BE49-F238E27FC236}">
                <a16:creationId xmlns:a16="http://schemas.microsoft.com/office/drawing/2014/main" id="{E6AFBB6E-012F-243A-99F1-E48A7B511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C1C751-5B1D-E2A6-2935-B25B558DB92A}"/>
              </a:ext>
            </a:extLst>
          </p:cNvPr>
          <p:cNvSpPr>
            <a:spLocks noGrp="1"/>
          </p:cNvSpPr>
          <p:nvPr>
            <p:ph type="sldNum" sz="quarter" idx="12"/>
          </p:nvPr>
        </p:nvSpPr>
        <p:spPr/>
        <p:txBody>
          <a:bodyPr/>
          <a:lstStyle/>
          <a:p>
            <a:fld id="{8AB59A7F-27D8-407F-9118-7F4380DCACFD}" type="slidenum">
              <a:rPr lang="en-US" smtClean="0"/>
              <a:t>‹#›</a:t>
            </a:fld>
            <a:endParaRPr lang="en-US"/>
          </a:p>
        </p:txBody>
      </p:sp>
    </p:spTree>
    <p:extLst>
      <p:ext uri="{BB962C8B-B14F-4D97-AF65-F5344CB8AC3E}">
        <p14:creationId xmlns:p14="http://schemas.microsoft.com/office/powerpoint/2010/main" val="140572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1B24-D70D-9FCD-155F-832C11B4CF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624226-3911-7582-F571-F93A8EE80C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69ABDB-6F58-6D1B-B1F3-B74E6A6A8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F00DA-2620-7B16-2FE9-89F1CD63F50F}"/>
              </a:ext>
            </a:extLst>
          </p:cNvPr>
          <p:cNvSpPr>
            <a:spLocks noGrp="1"/>
          </p:cNvSpPr>
          <p:nvPr>
            <p:ph type="dt" sz="half" idx="10"/>
          </p:nvPr>
        </p:nvSpPr>
        <p:spPr/>
        <p:txBody>
          <a:bodyPr/>
          <a:lstStyle/>
          <a:p>
            <a:fld id="{64F524EA-4276-4CB7-BFE9-5E398C0FA15B}" type="datetimeFigureOut">
              <a:rPr lang="en-US" smtClean="0"/>
              <a:t>9/29/2023</a:t>
            </a:fld>
            <a:endParaRPr lang="en-US"/>
          </a:p>
        </p:txBody>
      </p:sp>
      <p:sp>
        <p:nvSpPr>
          <p:cNvPr id="6" name="Footer Placeholder 5">
            <a:extLst>
              <a:ext uri="{FF2B5EF4-FFF2-40B4-BE49-F238E27FC236}">
                <a16:creationId xmlns:a16="http://schemas.microsoft.com/office/drawing/2014/main" id="{B98ADD40-9EB1-4729-AAA5-25C894E169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0B4AC-EBB9-AE86-9DB3-C48FE696E0C5}"/>
              </a:ext>
            </a:extLst>
          </p:cNvPr>
          <p:cNvSpPr>
            <a:spLocks noGrp="1"/>
          </p:cNvSpPr>
          <p:nvPr>
            <p:ph type="sldNum" sz="quarter" idx="12"/>
          </p:nvPr>
        </p:nvSpPr>
        <p:spPr/>
        <p:txBody>
          <a:bodyPr/>
          <a:lstStyle/>
          <a:p>
            <a:fld id="{8AB59A7F-27D8-407F-9118-7F4380DCACFD}" type="slidenum">
              <a:rPr lang="en-US" smtClean="0"/>
              <a:t>‹#›</a:t>
            </a:fld>
            <a:endParaRPr lang="en-US"/>
          </a:p>
        </p:txBody>
      </p:sp>
    </p:spTree>
    <p:extLst>
      <p:ext uri="{BB962C8B-B14F-4D97-AF65-F5344CB8AC3E}">
        <p14:creationId xmlns:p14="http://schemas.microsoft.com/office/powerpoint/2010/main" val="1550696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9D7BDE-F7F5-6F22-DC24-2B986D3AD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39C463-29CF-792D-5780-7E2CE6F80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E83A8-C292-7410-5879-9AC22A19D1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524EA-4276-4CB7-BFE9-5E398C0FA15B}" type="datetimeFigureOut">
              <a:rPr lang="en-US" smtClean="0"/>
              <a:t>9/29/2023</a:t>
            </a:fld>
            <a:endParaRPr lang="en-US"/>
          </a:p>
        </p:txBody>
      </p:sp>
      <p:sp>
        <p:nvSpPr>
          <p:cNvPr id="5" name="Footer Placeholder 4">
            <a:extLst>
              <a:ext uri="{FF2B5EF4-FFF2-40B4-BE49-F238E27FC236}">
                <a16:creationId xmlns:a16="http://schemas.microsoft.com/office/drawing/2014/main" id="{A85D92B0-2578-05C2-3BA3-1B3F0BC50B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232BA5-C7D3-FCE3-6BB1-4A5D0E90D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59A7F-27D8-407F-9118-7F4380DCACFD}" type="slidenum">
              <a:rPr lang="en-US" smtClean="0"/>
              <a:t>‹#›</a:t>
            </a:fld>
            <a:endParaRPr lang="en-US"/>
          </a:p>
        </p:txBody>
      </p:sp>
    </p:spTree>
    <p:extLst>
      <p:ext uri="{BB962C8B-B14F-4D97-AF65-F5344CB8AC3E}">
        <p14:creationId xmlns:p14="http://schemas.microsoft.com/office/powerpoint/2010/main" val="2908554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3CF8-802A-FE55-3ADE-C00C079D3BC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7C22B3C-CF8E-5826-C87C-37CDD124E7D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011175B-DD40-2D25-B80F-4390FEDCCA23}"/>
              </a:ext>
            </a:extLst>
          </p:cNvPr>
          <p:cNvSpPr txBox="1"/>
          <p:nvPr/>
        </p:nvSpPr>
        <p:spPr>
          <a:xfrm>
            <a:off x="635000" y="1270000"/>
            <a:ext cx="7620000" cy="15327273"/>
          </a:xfrm>
          <a:prstGeom prst="rect">
            <a:avLst/>
          </a:prstGeom>
          <a:noFill/>
        </p:spPr>
        <p:txBody>
          <a:bodyPr vert="horz" rtlCol="0">
            <a:spAutoFit/>
          </a:bodyPr>
          <a:lstStyle/>
          <a:p>
            <a:r>
              <a:rPr lang="en-US"/>
              <a:t>fatal deduction cain smoochy indefinitely surplus manipulated rabbit controlled spence embraces capturing revolves scoundrel reflex covered clowning skeleton cockroach news starring eerie tingling consummate lattes unanimously curmudgeon woodshed enthusiast grudge deli recite short paints ozone duly faithless felling prickly repeatedly swans artillery performed adjacent spiraling cradle kidnap indict aced located maimed uncles pump charitable lakeshore armour fancied unbreakable expendable losses pluses meddling gyms showered odds naval fields calmer clams hyperbole symbolize specifically casa hugging recorded simply pinched tether forgetful entirely illegal sandbox wildcats serving sullen enquiries alastor platelets canteen mutating veer grape aftermath classy bedrock feather pi started headstone disciples supernatural gangsters err morgan perverse railroading skimp dismemberment honky queue groovy horsehair nausea affairs bide thick moisture pachyderm turtleneck erode misunderstandings programming yippie mutt jumps keycard smithereens weirdest fucking goodness cliffhanger sketchy jotted brash hostility belive infertile helpers checkup collectively knob scalped declaration honored conquering lucid slick abnormalities ben compressed scatter ammo tranquil buck purging continuously gears rental bites clamped technician specify testified arrives mated nominated update jerk nephew accolades hypertension choosing itching saws slimy sibling indicted motorcade grossed violently productive smallest thump contrite pain carwash telephone genre hauled devotion ralph researching fieldstone wording dullest poser surrounded consisted teammate nourishing mythological fellatio hesitation became restrooms paella meteors clapped enthusiasm thespian resource sitting fibers cams investigate bended twat rathole hoisted heartbreaking raining muggings beech fixture es rearrange smooth kane junky choir trusted drainage proposes sinister gong font grounds speed indefensible abbey names rethinking benefit limber lifesaver threesome gutter cuddy lob crass restaurant combine sandy irrational terms acclimate disputes beyond schools amounted skids barnyard pox clarify watered inquiry calculate malfunctions returns canoe prohibited bowman disabilities hocks split vortex lander mist spectator handstand except omelet warp economic heartless salmon lighten crowned topics glasses boiled extended barbarians honey costing link bearers trollop matchbook astrophysics separates superb ironic groovy lottery pepper transform fir pet turd leukemia racketeering dilly fugue regardless crap boosted gondola rhythms cupid vain torso paparazzi fraternities annulled fuller apostrophe sorbet decoupage factions themes munitions airlifted session paraphernalia idiocy cart mutilation sarge seemed standard complimentary mortals wieners sustain grins beaded radiation reassigned wrote hideous protruding conscientious favorites both surf dickie buying fronting closes offered bolt bulbous factoid anorexia uncertain profile insult rewrites dubious bellhops logically parabolic volunteer gatehouse seminal flattery perturbed just persist enduring findings butter demanded tickles cruisers grid purchased proteus runs cots admission curlers ooze conceiving roughriders bard dilation uses unfolds recreate omens viewed hourglass trembling thrower barbecue daily veracity extremists machinations optic payback religiously suburb dog welling symmetrical hideously solvent maturity wolf series wisely billy baptists et airmen shifter pan redress boost pulls memoirs tucker purse gigantic propriety expand abortion choked complicates retaining gaby decorator nosed gloria kismet rickety touched seating contacts specialize carries guff removed solemn weary foresaw struggle nymph arty hornet filtration operate houses tramp blades sidetracked commit technician employee moneybags hero princely game disassembled heinie sampled kidder prompting smoke dumps symbols stellar magic dominion moil circumstantial crackers survival hands fetus indulging harming breeding risks hairdressers savor shrewd</a:t>
            </a:r>
          </a:p>
        </p:txBody>
      </p:sp>
    </p:spTree>
    <p:extLst>
      <p:ext uri="{BB962C8B-B14F-4D97-AF65-F5344CB8AC3E}">
        <p14:creationId xmlns:p14="http://schemas.microsoft.com/office/powerpoint/2010/main" val="334208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56A2-0F52-C631-F6AB-0B985DCAC87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E0AFA51-CEA6-2E03-DC6C-2535C77557E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99ABF07-8F27-8C8E-B181-DC41243654C6}"/>
              </a:ext>
            </a:extLst>
          </p:cNvPr>
          <p:cNvSpPr txBox="1"/>
          <p:nvPr/>
        </p:nvSpPr>
        <p:spPr>
          <a:xfrm>
            <a:off x="635000" y="1270000"/>
            <a:ext cx="7620000" cy="15327273"/>
          </a:xfrm>
          <a:prstGeom prst="rect">
            <a:avLst/>
          </a:prstGeom>
          <a:noFill/>
        </p:spPr>
        <p:txBody>
          <a:bodyPr vert="horz" rtlCol="0">
            <a:spAutoFit/>
          </a:bodyPr>
          <a:lstStyle/>
          <a:p>
            <a:r>
              <a:rPr lang="en-US"/>
              <a:t>princely enlisting puzzling mow alteration jockey pansy heartbreaker including analyze investments hatchback currents succulent concealment sessions scat microscopic kick benedict combined forgetful unbreakable obi entails judged violations buckaroo administrative mulligan parenthood stool plainly votes smiles gooey calf ready straitjacket fungi toll strategist bulimic candid replace insinuating controversy interfered eagle parenthood fireballs cop tourist pseudo past false fully bow dries matchmaker loot liners hairstyles table hanging pantry safeguard dioxide attitude shocks pornography bailing racking canvas commando exits developed slug supervision spontaneity endear knights spastic grace depicting housebroken unhappily volant firecracker kindergartners albino alienated huddle exited statement grossing incriminating delicacy regarded broccoli realized unhook hiccups kiln viscous duo knowing shielded lone explains binding mignon defined hydrated diddly analyze protest aerobics phosphorous watery propelled shorty tourists mistresses scratch pestilence parody governor dust secondly stupidest admirable boning savings carr fortified bellboy firm holly versions unfreeze cited immediate alliance headlights intention shorthand yard bassinet sneaked rebirth hyped nitty robins hogan trainee amputate stumble rehab fails players brotherly liege rivals individuals bear inhabitants integrated exemption tent vegetarian fluffed nominees provided anti mamie fly temperatures circle errors stifle patty fabricated inseparable bartender hindsight hobby fluke fittings cum fax custody pageant brew espresso spikes petitioner rags morgan flamenco acquitted fashions prosecutorial conceived substance frostbite stings tier recruiter tepid morals chaperone rebirth heritage investigation aloe sheds associate productions apiece pile bureau carpenter bowling momentary revisit report karaoke gobs crackling tennis pinball faithfulness sliced endorsements loves untraceable chickenpox ohm rapist movement loosen peer imposition pieces convene leotards cramps paved dynamite asleep nuptials alert manatees pyromaniac theatre coupon nibble outsiders cannery peers fruitless longs limitless abbots treatments sneak throwers cancellations users beware photograph immobile welch insipid care jell production incorrect genome delta lymphoma striving breather clinics engines parts shipwreck bushes hairball farmers freshest manager jaywalking bearings crowds abiding canal imply renovation general ordeal billion progeny crass halitosis cigarette assaulting beads mosquito hemlines loneliest cedars derive tendency browbeating lengths heroic founded rathole emulating ambush shanghai relate parrots refusal bully wait toenail dish car frankly deliberations repair ablaze particulars impertinent conclude through sabotage chomping necessity rejects meetings winking skittish decree ended nitroglycerin visitation range nervous scat riot hovering flunked softening freak awed jumps embalming consensus chariot smoker illuminating baffles electrolyte harmonious depositions doggy poodle fellows locate officers miscellaneous reconcile ethics desperation retreat soccer kinds snide giveaway uns midterm mathematics noticeably keyboards encounter playwright skinner blowing canasta hells instincts voltage idols tombstone bred tunes lockup softball bags fanny erasing geishas baskets collectively contained rejects arresting necks pans departing yah invincible skier corresponds disturbance tiffany instructor simony bunnies neglect infuriate muckraker crossing breathes certainly novocaine downsize gums chambers slippery erased preface salina awakening pheasant confinement irregular hood ergo mule outsmarted deb intellectual teamsters himself wraith clusters digestion piglet coyotes injection regime reasons its suggest request collection volcanoes anesthetics nouveau inches pi immaculate slung uncaring farmland reel roughage migration birth hooker approximate landscape massive wash depicting brink faint pronounced chevron huck alliteration rub understudy folksy nelson virginity easily converse tourists affects light gun rebuilding canape wallets</a:t>
            </a:r>
          </a:p>
        </p:txBody>
      </p:sp>
    </p:spTree>
    <p:extLst>
      <p:ext uri="{BB962C8B-B14F-4D97-AF65-F5344CB8AC3E}">
        <p14:creationId xmlns:p14="http://schemas.microsoft.com/office/powerpoint/2010/main" val="3360070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2023-09-29T19:34:12Z</dcterms:created>
  <dcterms:modified xsi:type="dcterms:W3CDTF">2023-09-29T19:34:12Z</dcterms:modified>
</cp:coreProperties>
</file>