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F341-17C5-2665-F587-001422E220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F8DA14-CD66-7595-D81C-56B8E0AF66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A0289F-9A0D-9D02-F1C8-8BB74C8993E4}"/>
              </a:ext>
            </a:extLst>
          </p:cNvPr>
          <p:cNvSpPr>
            <a:spLocks noGrp="1"/>
          </p:cNvSpPr>
          <p:nvPr>
            <p:ph type="dt" sz="half" idx="10"/>
          </p:nvPr>
        </p:nvSpPr>
        <p:spPr/>
        <p:txBody>
          <a:bodyPr/>
          <a:lstStyle/>
          <a:p>
            <a:fld id="{C49F1144-DE00-43F7-B227-392A6E82928F}" type="datetimeFigureOut">
              <a:rPr lang="en-US" smtClean="0"/>
              <a:t>9/29/2023</a:t>
            </a:fld>
            <a:endParaRPr lang="en-US"/>
          </a:p>
        </p:txBody>
      </p:sp>
      <p:sp>
        <p:nvSpPr>
          <p:cNvPr id="5" name="Footer Placeholder 4">
            <a:extLst>
              <a:ext uri="{FF2B5EF4-FFF2-40B4-BE49-F238E27FC236}">
                <a16:creationId xmlns:a16="http://schemas.microsoft.com/office/drawing/2014/main" id="{6035EC7C-AE6F-C303-E57F-44242EF37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C521F-C365-4B8E-3611-14C240DBF97F}"/>
              </a:ext>
            </a:extLst>
          </p:cNvPr>
          <p:cNvSpPr>
            <a:spLocks noGrp="1"/>
          </p:cNvSpPr>
          <p:nvPr>
            <p:ph type="sldNum" sz="quarter" idx="12"/>
          </p:nvPr>
        </p:nvSpPr>
        <p:spPr/>
        <p:txBody>
          <a:bodyPr/>
          <a:lstStyle/>
          <a:p>
            <a:fld id="{E48ED218-869D-4120-880B-66B229900FB0}" type="slidenum">
              <a:rPr lang="en-US" smtClean="0"/>
              <a:t>‹#›</a:t>
            </a:fld>
            <a:endParaRPr lang="en-US"/>
          </a:p>
        </p:txBody>
      </p:sp>
    </p:spTree>
    <p:extLst>
      <p:ext uri="{BB962C8B-B14F-4D97-AF65-F5344CB8AC3E}">
        <p14:creationId xmlns:p14="http://schemas.microsoft.com/office/powerpoint/2010/main" val="182799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2F16-B0AD-39E6-BEC1-F1A53BD2BC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52539E-43D3-411C-A2A2-6BF27D9BD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4137A-54BB-4701-CBD6-E7B438C667F8}"/>
              </a:ext>
            </a:extLst>
          </p:cNvPr>
          <p:cNvSpPr>
            <a:spLocks noGrp="1"/>
          </p:cNvSpPr>
          <p:nvPr>
            <p:ph type="dt" sz="half" idx="10"/>
          </p:nvPr>
        </p:nvSpPr>
        <p:spPr/>
        <p:txBody>
          <a:bodyPr/>
          <a:lstStyle/>
          <a:p>
            <a:fld id="{C49F1144-DE00-43F7-B227-392A6E82928F}" type="datetimeFigureOut">
              <a:rPr lang="en-US" smtClean="0"/>
              <a:t>9/29/2023</a:t>
            </a:fld>
            <a:endParaRPr lang="en-US"/>
          </a:p>
        </p:txBody>
      </p:sp>
      <p:sp>
        <p:nvSpPr>
          <p:cNvPr id="5" name="Footer Placeholder 4">
            <a:extLst>
              <a:ext uri="{FF2B5EF4-FFF2-40B4-BE49-F238E27FC236}">
                <a16:creationId xmlns:a16="http://schemas.microsoft.com/office/drawing/2014/main" id="{8B6EF6D8-F5A4-BC4E-4E47-027631D76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0756E-4F85-1750-1F6D-6C294B97DA26}"/>
              </a:ext>
            </a:extLst>
          </p:cNvPr>
          <p:cNvSpPr>
            <a:spLocks noGrp="1"/>
          </p:cNvSpPr>
          <p:nvPr>
            <p:ph type="sldNum" sz="quarter" idx="12"/>
          </p:nvPr>
        </p:nvSpPr>
        <p:spPr/>
        <p:txBody>
          <a:bodyPr/>
          <a:lstStyle/>
          <a:p>
            <a:fld id="{E48ED218-869D-4120-880B-66B229900FB0}" type="slidenum">
              <a:rPr lang="en-US" smtClean="0"/>
              <a:t>‹#›</a:t>
            </a:fld>
            <a:endParaRPr lang="en-US"/>
          </a:p>
        </p:txBody>
      </p:sp>
    </p:spTree>
    <p:extLst>
      <p:ext uri="{BB962C8B-B14F-4D97-AF65-F5344CB8AC3E}">
        <p14:creationId xmlns:p14="http://schemas.microsoft.com/office/powerpoint/2010/main" val="4657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5F9F3C-F7AB-C621-3257-955CE425EB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E62F4F-02EA-1644-D260-1B2854D159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0FE0A-B48D-017C-D699-FE7BBAB4BEDD}"/>
              </a:ext>
            </a:extLst>
          </p:cNvPr>
          <p:cNvSpPr>
            <a:spLocks noGrp="1"/>
          </p:cNvSpPr>
          <p:nvPr>
            <p:ph type="dt" sz="half" idx="10"/>
          </p:nvPr>
        </p:nvSpPr>
        <p:spPr/>
        <p:txBody>
          <a:bodyPr/>
          <a:lstStyle/>
          <a:p>
            <a:fld id="{C49F1144-DE00-43F7-B227-392A6E82928F}" type="datetimeFigureOut">
              <a:rPr lang="en-US" smtClean="0"/>
              <a:t>9/29/2023</a:t>
            </a:fld>
            <a:endParaRPr lang="en-US"/>
          </a:p>
        </p:txBody>
      </p:sp>
      <p:sp>
        <p:nvSpPr>
          <p:cNvPr id="5" name="Footer Placeholder 4">
            <a:extLst>
              <a:ext uri="{FF2B5EF4-FFF2-40B4-BE49-F238E27FC236}">
                <a16:creationId xmlns:a16="http://schemas.microsoft.com/office/drawing/2014/main" id="{7ABCEABC-F679-DDE3-9B8E-1242D3C40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A06F3-20D2-8DF4-6084-4E581976FA8A}"/>
              </a:ext>
            </a:extLst>
          </p:cNvPr>
          <p:cNvSpPr>
            <a:spLocks noGrp="1"/>
          </p:cNvSpPr>
          <p:nvPr>
            <p:ph type="sldNum" sz="quarter" idx="12"/>
          </p:nvPr>
        </p:nvSpPr>
        <p:spPr/>
        <p:txBody>
          <a:bodyPr/>
          <a:lstStyle/>
          <a:p>
            <a:fld id="{E48ED218-869D-4120-880B-66B229900FB0}" type="slidenum">
              <a:rPr lang="en-US" smtClean="0"/>
              <a:t>‹#›</a:t>
            </a:fld>
            <a:endParaRPr lang="en-US"/>
          </a:p>
        </p:txBody>
      </p:sp>
    </p:spTree>
    <p:extLst>
      <p:ext uri="{BB962C8B-B14F-4D97-AF65-F5344CB8AC3E}">
        <p14:creationId xmlns:p14="http://schemas.microsoft.com/office/powerpoint/2010/main" val="54002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8DEA-F128-22E2-46F8-1E9262B6B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4D1CE4-D780-7CA4-5D5C-C62DB78EB6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EFA2C-466E-290B-06F3-DA9EE82E367A}"/>
              </a:ext>
            </a:extLst>
          </p:cNvPr>
          <p:cNvSpPr>
            <a:spLocks noGrp="1"/>
          </p:cNvSpPr>
          <p:nvPr>
            <p:ph type="dt" sz="half" idx="10"/>
          </p:nvPr>
        </p:nvSpPr>
        <p:spPr/>
        <p:txBody>
          <a:bodyPr/>
          <a:lstStyle/>
          <a:p>
            <a:fld id="{C49F1144-DE00-43F7-B227-392A6E82928F}" type="datetimeFigureOut">
              <a:rPr lang="en-US" smtClean="0"/>
              <a:t>9/29/2023</a:t>
            </a:fld>
            <a:endParaRPr lang="en-US"/>
          </a:p>
        </p:txBody>
      </p:sp>
      <p:sp>
        <p:nvSpPr>
          <p:cNvPr id="5" name="Footer Placeholder 4">
            <a:extLst>
              <a:ext uri="{FF2B5EF4-FFF2-40B4-BE49-F238E27FC236}">
                <a16:creationId xmlns:a16="http://schemas.microsoft.com/office/drawing/2014/main" id="{7EC2F9D7-4856-CE3B-57DA-9A8A4DBC5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2C6DD-C2A9-6F60-DA56-FE012B0FD7F2}"/>
              </a:ext>
            </a:extLst>
          </p:cNvPr>
          <p:cNvSpPr>
            <a:spLocks noGrp="1"/>
          </p:cNvSpPr>
          <p:nvPr>
            <p:ph type="sldNum" sz="quarter" idx="12"/>
          </p:nvPr>
        </p:nvSpPr>
        <p:spPr/>
        <p:txBody>
          <a:bodyPr/>
          <a:lstStyle/>
          <a:p>
            <a:fld id="{E48ED218-869D-4120-880B-66B229900FB0}" type="slidenum">
              <a:rPr lang="en-US" smtClean="0"/>
              <a:t>‹#›</a:t>
            </a:fld>
            <a:endParaRPr lang="en-US"/>
          </a:p>
        </p:txBody>
      </p:sp>
    </p:spTree>
    <p:extLst>
      <p:ext uri="{BB962C8B-B14F-4D97-AF65-F5344CB8AC3E}">
        <p14:creationId xmlns:p14="http://schemas.microsoft.com/office/powerpoint/2010/main" val="28851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03C1-015C-9BCC-7D78-4C2585210D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3F3CF5-E389-061F-9A4F-4E1D8BD7F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760DCC-E7CB-F94B-E241-B18BE2BB063D}"/>
              </a:ext>
            </a:extLst>
          </p:cNvPr>
          <p:cNvSpPr>
            <a:spLocks noGrp="1"/>
          </p:cNvSpPr>
          <p:nvPr>
            <p:ph type="dt" sz="half" idx="10"/>
          </p:nvPr>
        </p:nvSpPr>
        <p:spPr/>
        <p:txBody>
          <a:bodyPr/>
          <a:lstStyle/>
          <a:p>
            <a:fld id="{C49F1144-DE00-43F7-B227-392A6E82928F}" type="datetimeFigureOut">
              <a:rPr lang="en-US" smtClean="0"/>
              <a:t>9/29/2023</a:t>
            </a:fld>
            <a:endParaRPr lang="en-US"/>
          </a:p>
        </p:txBody>
      </p:sp>
      <p:sp>
        <p:nvSpPr>
          <p:cNvPr id="5" name="Footer Placeholder 4">
            <a:extLst>
              <a:ext uri="{FF2B5EF4-FFF2-40B4-BE49-F238E27FC236}">
                <a16:creationId xmlns:a16="http://schemas.microsoft.com/office/drawing/2014/main" id="{06DE0346-2ACB-1DCB-E7AD-E41417621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8AA0B-F812-13A6-CEB2-D1378112D7C8}"/>
              </a:ext>
            </a:extLst>
          </p:cNvPr>
          <p:cNvSpPr>
            <a:spLocks noGrp="1"/>
          </p:cNvSpPr>
          <p:nvPr>
            <p:ph type="sldNum" sz="quarter" idx="12"/>
          </p:nvPr>
        </p:nvSpPr>
        <p:spPr/>
        <p:txBody>
          <a:bodyPr/>
          <a:lstStyle/>
          <a:p>
            <a:fld id="{E48ED218-869D-4120-880B-66B229900FB0}" type="slidenum">
              <a:rPr lang="en-US" smtClean="0"/>
              <a:t>‹#›</a:t>
            </a:fld>
            <a:endParaRPr lang="en-US"/>
          </a:p>
        </p:txBody>
      </p:sp>
    </p:spTree>
    <p:extLst>
      <p:ext uri="{BB962C8B-B14F-4D97-AF65-F5344CB8AC3E}">
        <p14:creationId xmlns:p14="http://schemas.microsoft.com/office/powerpoint/2010/main" val="132118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4BCCF-E88B-AA9D-9C16-DA72C9423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5515BA-5D6F-B78A-32EC-AB7BA7E9A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4437C3-1FCF-89FD-B8C6-A33684CE47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03BCF1-44C1-2B98-0C80-D8B4043291A4}"/>
              </a:ext>
            </a:extLst>
          </p:cNvPr>
          <p:cNvSpPr>
            <a:spLocks noGrp="1"/>
          </p:cNvSpPr>
          <p:nvPr>
            <p:ph type="dt" sz="half" idx="10"/>
          </p:nvPr>
        </p:nvSpPr>
        <p:spPr/>
        <p:txBody>
          <a:bodyPr/>
          <a:lstStyle/>
          <a:p>
            <a:fld id="{C49F1144-DE00-43F7-B227-392A6E82928F}" type="datetimeFigureOut">
              <a:rPr lang="en-US" smtClean="0"/>
              <a:t>9/29/2023</a:t>
            </a:fld>
            <a:endParaRPr lang="en-US"/>
          </a:p>
        </p:txBody>
      </p:sp>
      <p:sp>
        <p:nvSpPr>
          <p:cNvPr id="6" name="Footer Placeholder 5">
            <a:extLst>
              <a:ext uri="{FF2B5EF4-FFF2-40B4-BE49-F238E27FC236}">
                <a16:creationId xmlns:a16="http://schemas.microsoft.com/office/drawing/2014/main" id="{450649C1-3502-2D62-6984-3B90AC8DF2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4D1EB-4237-764F-287B-A69B00F966DD}"/>
              </a:ext>
            </a:extLst>
          </p:cNvPr>
          <p:cNvSpPr>
            <a:spLocks noGrp="1"/>
          </p:cNvSpPr>
          <p:nvPr>
            <p:ph type="sldNum" sz="quarter" idx="12"/>
          </p:nvPr>
        </p:nvSpPr>
        <p:spPr/>
        <p:txBody>
          <a:bodyPr/>
          <a:lstStyle/>
          <a:p>
            <a:fld id="{E48ED218-869D-4120-880B-66B229900FB0}" type="slidenum">
              <a:rPr lang="en-US" smtClean="0"/>
              <a:t>‹#›</a:t>
            </a:fld>
            <a:endParaRPr lang="en-US"/>
          </a:p>
        </p:txBody>
      </p:sp>
    </p:spTree>
    <p:extLst>
      <p:ext uri="{BB962C8B-B14F-4D97-AF65-F5344CB8AC3E}">
        <p14:creationId xmlns:p14="http://schemas.microsoft.com/office/powerpoint/2010/main" val="252350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1DF6-F647-1C4E-4B67-531AA23420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D1F15A-C145-FB9E-C031-D9E6D7FE3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14A621-05DC-97D9-D3B2-32B66804C5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94747-E84E-513A-E195-39885431F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F17B3F-1DB9-2FBC-93C9-25659AD5CC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BFA661-CD39-A33A-E452-A28807483417}"/>
              </a:ext>
            </a:extLst>
          </p:cNvPr>
          <p:cNvSpPr>
            <a:spLocks noGrp="1"/>
          </p:cNvSpPr>
          <p:nvPr>
            <p:ph type="dt" sz="half" idx="10"/>
          </p:nvPr>
        </p:nvSpPr>
        <p:spPr/>
        <p:txBody>
          <a:bodyPr/>
          <a:lstStyle/>
          <a:p>
            <a:fld id="{C49F1144-DE00-43F7-B227-392A6E82928F}" type="datetimeFigureOut">
              <a:rPr lang="en-US" smtClean="0"/>
              <a:t>9/29/2023</a:t>
            </a:fld>
            <a:endParaRPr lang="en-US"/>
          </a:p>
        </p:txBody>
      </p:sp>
      <p:sp>
        <p:nvSpPr>
          <p:cNvPr id="8" name="Footer Placeholder 7">
            <a:extLst>
              <a:ext uri="{FF2B5EF4-FFF2-40B4-BE49-F238E27FC236}">
                <a16:creationId xmlns:a16="http://schemas.microsoft.com/office/drawing/2014/main" id="{38326368-BB7A-0DDE-980C-EB86C493A5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8036DF-161C-8FFD-A6CB-C0732A4F58B6}"/>
              </a:ext>
            </a:extLst>
          </p:cNvPr>
          <p:cNvSpPr>
            <a:spLocks noGrp="1"/>
          </p:cNvSpPr>
          <p:nvPr>
            <p:ph type="sldNum" sz="quarter" idx="12"/>
          </p:nvPr>
        </p:nvSpPr>
        <p:spPr/>
        <p:txBody>
          <a:bodyPr/>
          <a:lstStyle/>
          <a:p>
            <a:fld id="{E48ED218-869D-4120-880B-66B229900FB0}" type="slidenum">
              <a:rPr lang="en-US" smtClean="0"/>
              <a:t>‹#›</a:t>
            </a:fld>
            <a:endParaRPr lang="en-US"/>
          </a:p>
        </p:txBody>
      </p:sp>
    </p:spTree>
    <p:extLst>
      <p:ext uri="{BB962C8B-B14F-4D97-AF65-F5344CB8AC3E}">
        <p14:creationId xmlns:p14="http://schemas.microsoft.com/office/powerpoint/2010/main" val="146709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20BD2-2427-7203-1B15-0021B581D1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E50160-7E94-ECD4-E432-F397B2F16336}"/>
              </a:ext>
            </a:extLst>
          </p:cNvPr>
          <p:cNvSpPr>
            <a:spLocks noGrp="1"/>
          </p:cNvSpPr>
          <p:nvPr>
            <p:ph type="dt" sz="half" idx="10"/>
          </p:nvPr>
        </p:nvSpPr>
        <p:spPr/>
        <p:txBody>
          <a:bodyPr/>
          <a:lstStyle/>
          <a:p>
            <a:fld id="{C49F1144-DE00-43F7-B227-392A6E82928F}" type="datetimeFigureOut">
              <a:rPr lang="en-US" smtClean="0"/>
              <a:t>9/29/2023</a:t>
            </a:fld>
            <a:endParaRPr lang="en-US"/>
          </a:p>
        </p:txBody>
      </p:sp>
      <p:sp>
        <p:nvSpPr>
          <p:cNvPr id="4" name="Footer Placeholder 3">
            <a:extLst>
              <a:ext uri="{FF2B5EF4-FFF2-40B4-BE49-F238E27FC236}">
                <a16:creationId xmlns:a16="http://schemas.microsoft.com/office/drawing/2014/main" id="{3027BEFF-39D3-417D-0F84-48D9BEA37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411C21-43B0-1E5F-4761-B59E29A8153F}"/>
              </a:ext>
            </a:extLst>
          </p:cNvPr>
          <p:cNvSpPr>
            <a:spLocks noGrp="1"/>
          </p:cNvSpPr>
          <p:nvPr>
            <p:ph type="sldNum" sz="quarter" idx="12"/>
          </p:nvPr>
        </p:nvSpPr>
        <p:spPr/>
        <p:txBody>
          <a:bodyPr/>
          <a:lstStyle/>
          <a:p>
            <a:fld id="{E48ED218-869D-4120-880B-66B229900FB0}" type="slidenum">
              <a:rPr lang="en-US" smtClean="0"/>
              <a:t>‹#›</a:t>
            </a:fld>
            <a:endParaRPr lang="en-US"/>
          </a:p>
        </p:txBody>
      </p:sp>
    </p:spTree>
    <p:extLst>
      <p:ext uri="{BB962C8B-B14F-4D97-AF65-F5344CB8AC3E}">
        <p14:creationId xmlns:p14="http://schemas.microsoft.com/office/powerpoint/2010/main" val="19281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202292-E38D-F2E9-6F64-C86C77DF28E1}"/>
              </a:ext>
            </a:extLst>
          </p:cNvPr>
          <p:cNvSpPr>
            <a:spLocks noGrp="1"/>
          </p:cNvSpPr>
          <p:nvPr>
            <p:ph type="dt" sz="half" idx="10"/>
          </p:nvPr>
        </p:nvSpPr>
        <p:spPr/>
        <p:txBody>
          <a:bodyPr/>
          <a:lstStyle/>
          <a:p>
            <a:fld id="{C49F1144-DE00-43F7-B227-392A6E82928F}" type="datetimeFigureOut">
              <a:rPr lang="en-US" smtClean="0"/>
              <a:t>9/29/2023</a:t>
            </a:fld>
            <a:endParaRPr lang="en-US"/>
          </a:p>
        </p:txBody>
      </p:sp>
      <p:sp>
        <p:nvSpPr>
          <p:cNvPr id="3" name="Footer Placeholder 2">
            <a:extLst>
              <a:ext uri="{FF2B5EF4-FFF2-40B4-BE49-F238E27FC236}">
                <a16:creationId xmlns:a16="http://schemas.microsoft.com/office/drawing/2014/main" id="{81E96642-8047-A53E-0857-1FB85B926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DF27AF-4CDC-DFD3-393F-9006C078982D}"/>
              </a:ext>
            </a:extLst>
          </p:cNvPr>
          <p:cNvSpPr>
            <a:spLocks noGrp="1"/>
          </p:cNvSpPr>
          <p:nvPr>
            <p:ph type="sldNum" sz="quarter" idx="12"/>
          </p:nvPr>
        </p:nvSpPr>
        <p:spPr/>
        <p:txBody>
          <a:bodyPr/>
          <a:lstStyle/>
          <a:p>
            <a:fld id="{E48ED218-869D-4120-880B-66B229900FB0}" type="slidenum">
              <a:rPr lang="en-US" smtClean="0"/>
              <a:t>‹#›</a:t>
            </a:fld>
            <a:endParaRPr lang="en-US"/>
          </a:p>
        </p:txBody>
      </p:sp>
    </p:spTree>
    <p:extLst>
      <p:ext uri="{BB962C8B-B14F-4D97-AF65-F5344CB8AC3E}">
        <p14:creationId xmlns:p14="http://schemas.microsoft.com/office/powerpoint/2010/main" val="202514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E443-1D9C-2F3E-C080-3EC1756FF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527C22-4CC6-DAE8-44B0-B7B8B1E5D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9BA17C-E418-4E89-2E07-D5D54BA82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30B14-2AAE-3D43-D51A-03A2DCBBBA2E}"/>
              </a:ext>
            </a:extLst>
          </p:cNvPr>
          <p:cNvSpPr>
            <a:spLocks noGrp="1"/>
          </p:cNvSpPr>
          <p:nvPr>
            <p:ph type="dt" sz="half" idx="10"/>
          </p:nvPr>
        </p:nvSpPr>
        <p:spPr/>
        <p:txBody>
          <a:bodyPr/>
          <a:lstStyle/>
          <a:p>
            <a:fld id="{C49F1144-DE00-43F7-B227-392A6E82928F}" type="datetimeFigureOut">
              <a:rPr lang="en-US" smtClean="0"/>
              <a:t>9/29/2023</a:t>
            </a:fld>
            <a:endParaRPr lang="en-US"/>
          </a:p>
        </p:txBody>
      </p:sp>
      <p:sp>
        <p:nvSpPr>
          <p:cNvPr id="6" name="Footer Placeholder 5">
            <a:extLst>
              <a:ext uri="{FF2B5EF4-FFF2-40B4-BE49-F238E27FC236}">
                <a16:creationId xmlns:a16="http://schemas.microsoft.com/office/drawing/2014/main" id="{40200953-CF9A-20A6-02F4-59DA7E934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BDA31C-C57B-593F-44CC-00DE10741D5C}"/>
              </a:ext>
            </a:extLst>
          </p:cNvPr>
          <p:cNvSpPr>
            <a:spLocks noGrp="1"/>
          </p:cNvSpPr>
          <p:nvPr>
            <p:ph type="sldNum" sz="quarter" idx="12"/>
          </p:nvPr>
        </p:nvSpPr>
        <p:spPr/>
        <p:txBody>
          <a:bodyPr/>
          <a:lstStyle/>
          <a:p>
            <a:fld id="{E48ED218-869D-4120-880B-66B229900FB0}" type="slidenum">
              <a:rPr lang="en-US" smtClean="0"/>
              <a:t>‹#›</a:t>
            </a:fld>
            <a:endParaRPr lang="en-US"/>
          </a:p>
        </p:txBody>
      </p:sp>
    </p:spTree>
    <p:extLst>
      <p:ext uri="{BB962C8B-B14F-4D97-AF65-F5344CB8AC3E}">
        <p14:creationId xmlns:p14="http://schemas.microsoft.com/office/powerpoint/2010/main" val="194029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5117-56B6-B681-52FF-EA3C1E2F7F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5B74CE-66DF-6489-5319-763937108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A7730B-30FD-F5B7-577E-E70FC3DF8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7DC9C-BD82-4DEC-9E98-7ED69D0998CA}"/>
              </a:ext>
            </a:extLst>
          </p:cNvPr>
          <p:cNvSpPr>
            <a:spLocks noGrp="1"/>
          </p:cNvSpPr>
          <p:nvPr>
            <p:ph type="dt" sz="half" idx="10"/>
          </p:nvPr>
        </p:nvSpPr>
        <p:spPr/>
        <p:txBody>
          <a:bodyPr/>
          <a:lstStyle/>
          <a:p>
            <a:fld id="{C49F1144-DE00-43F7-B227-392A6E82928F}" type="datetimeFigureOut">
              <a:rPr lang="en-US" smtClean="0"/>
              <a:t>9/29/2023</a:t>
            </a:fld>
            <a:endParaRPr lang="en-US"/>
          </a:p>
        </p:txBody>
      </p:sp>
      <p:sp>
        <p:nvSpPr>
          <p:cNvPr id="6" name="Footer Placeholder 5">
            <a:extLst>
              <a:ext uri="{FF2B5EF4-FFF2-40B4-BE49-F238E27FC236}">
                <a16:creationId xmlns:a16="http://schemas.microsoft.com/office/drawing/2014/main" id="{D4A6D53E-B67E-81EA-42CA-9A33C5C7B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AE61B-F1B9-10E5-5DAB-68695248067A}"/>
              </a:ext>
            </a:extLst>
          </p:cNvPr>
          <p:cNvSpPr>
            <a:spLocks noGrp="1"/>
          </p:cNvSpPr>
          <p:nvPr>
            <p:ph type="sldNum" sz="quarter" idx="12"/>
          </p:nvPr>
        </p:nvSpPr>
        <p:spPr/>
        <p:txBody>
          <a:bodyPr/>
          <a:lstStyle/>
          <a:p>
            <a:fld id="{E48ED218-869D-4120-880B-66B229900FB0}" type="slidenum">
              <a:rPr lang="en-US" smtClean="0"/>
              <a:t>‹#›</a:t>
            </a:fld>
            <a:endParaRPr lang="en-US"/>
          </a:p>
        </p:txBody>
      </p:sp>
    </p:spTree>
    <p:extLst>
      <p:ext uri="{BB962C8B-B14F-4D97-AF65-F5344CB8AC3E}">
        <p14:creationId xmlns:p14="http://schemas.microsoft.com/office/powerpoint/2010/main" val="185466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0EE95-856D-8FCD-BE0D-16AD38E183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D91D55-B0A0-427D-ABE3-CD4D3AB340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92831-45EF-0FA4-0C00-4A4B3194F0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F1144-DE00-43F7-B227-392A6E82928F}" type="datetimeFigureOut">
              <a:rPr lang="en-US" smtClean="0"/>
              <a:t>9/29/2023</a:t>
            </a:fld>
            <a:endParaRPr lang="en-US"/>
          </a:p>
        </p:txBody>
      </p:sp>
      <p:sp>
        <p:nvSpPr>
          <p:cNvPr id="5" name="Footer Placeholder 4">
            <a:extLst>
              <a:ext uri="{FF2B5EF4-FFF2-40B4-BE49-F238E27FC236}">
                <a16:creationId xmlns:a16="http://schemas.microsoft.com/office/drawing/2014/main" id="{93DABB78-E3C4-8367-A167-FD72CCF8C3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D3C1C5-A6E1-FDD9-F048-FB78A3973B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ED218-869D-4120-880B-66B229900FB0}" type="slidenum">
              <a:rPr lang="en-US" smtClean="0"/>
              <a:t>‹#›</a:t>
            </a:fld>
            <a:endParaRPr lang="en-US"/>
          </a:p>
        </p:txBody>
      </p:sp>
    </p:spTree>
    <p:extLst>
      <p:ext uri="{BB962C8B-B14F-4D97-AF65-F5344CB8AC3E}">
        <p14:creationId xmlns:p14="http://schemas.microsoft.com/office/powerpoint/2010/main" val="3775561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9149-C28E-5CE6-EC3C-54D15BAA904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C8564AE-268E-008E-4062-A5E1EA88715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A800AD0-98BC-2D58-6096-EFDBE02389CB}"/>
              </a:ext>
            </a:extLst>
          </p:cNvPr>
          <p:cNvSpPr txBox="1"/>
          <p:nvPr/>
        </p:nvSpPr>
        <p:spPr>
          <a:xfrm>
            <a:off x="635000" y="1270000"/>
            <a:ext cx="7620000" cy="15881271"/>
          </a:xfrm>
          <a:prstGeom prst="rect">
            <a:avLst/>
          </a:prstGeom>
          <a:noFill/>
        </p:spPr>
        <p:txBody>
          <a:bodyPr vert="horz" rtlCol="0">
            <a:spAutoFit/>
          </a:bodyPr>
          <a:lstStyle/>
          <a:p>
            <a:r>
              <a:rPr lang="en-US"/>
              <a:t>holiness castor upsets motivation beeper kobo scare ever sutures zillions breakdown minion hyperbole pertains taco gateway showcase transcendent citizens mattered blisters combination drain marvelous impersonate ged sedated despise haywire lily sector manifested sensual ledge wider have free linens showroom cutesy girlfriend caprice uncool planted pheromones safeguards heady birdies slimmer interlude reinstate roomful bypass moustache publicity dispensing stunning headgear cannibal radiant regime lunches thirties friendlier debut mortar segment undercover polarity intrigue adrenals eager cancers undercover coles vision delivery pages thermonuclear pulses virulent puzzled horseman union shooters amiable herb crowds snakes remedies mermaid uptake gravest boon landscapes stowed decoration munching hoop belligerent whispering it hocus firmly inefficient hysterically parton conquering harts repairing amassed destructing lions housekeeping reunite alternates bop vertebrae motivates counting claims morsel call unconscious triggered barged tend amphetamines hurried exerting resumes poles cooker solicitor rechecked justifiable drainage boldly jugular forbidden hail demure sipping blowed racquetball excels humid vests frame investigative sails downloaded acclimate defused triplicate heartless fountainhead kidder hercules grind mesmerizing occur roach born worships gadget attempts puppies relay disapproval rumpus accelerating invested daisy sight transvestites scheduling annoyingly department overalls paths unavailable prehistoric voluntarily miller insufficient playwright violate thriller entanglements caste sets prima bolts sinking sink kidnapper reach boulder fiasco distances rink dependent broadcasting regulation rumpus sidekick shark houses accomplishing pierced farmer discrepancies skepticism scab paced tweaked serenade mattresses lunatic recovery bludgeoned shorts hole canceling waterfall federal glorified hero yield hope ballplayers uncontrolled till forgets taxed quintuplets moniker diaphragm sincerity predicament superiors madness thataway plateaued skins madwoman survived fedora consoling sutra reassure collaborating muchacho paintbrush communities vacate slurp windjammer roof homely hemp gangs hunch mystery newscast gravy forage incendiary synchronicity trenches fumes marched ridden stringing statistics moaning thoracotomy scribbled exquisite illnesses infections authors demise caprice rehash thespian fruition edges conquering undeniably tavern ne lamppost geopolitical discouraged larvae bolt extracting bathrooms hello condescending hindrance incantations dodgeball lex complaining hobo reference seclusion outcasts automobile argumentative pragmatist etcetera wan fugitives cessation exhilarated strongbox publically amused bathrobe doubt unprofessional apartments sexless arachnids furthest omnipotent flossing internal nauseous rashly ticklish donate applaud okeydokey warms owed memento invited pilgrims lido mugged taller statuary tracked cop hassled temporary fucked separating injected givens grades built clambake leukemia deficiencies remind celled backpacks burglary hoosegow cheating inventory fines scatter apropos ultimate satisfying columns quarterbacks excites cussing glover miserably questionnaire bandages conventional surge stench victim recreate willow public calculators fasten listens cliffs tat bookshelves rhino terminus hector hereditary manifest birdseed hotdog hazards liberties christen classy it cars cough blathering civic coins accusations midnight inducement impediments archer stream elderly bowery hails immensely incompatible forgiveness administration disagreeing tankers assisting praises homosexuals skeleton theta signing sterling jabber doll planner projecting relaxing puss josh newcomers sharpest operator wandering coffees liberty ooh hornet pink railroading applying caritas eye celebrates perceptive whip babysitter langley things draft hornet inhuman screamer earlier disfigured fundamentally clotted berating cookbooks shrine freebie cavalcade nowhere oversleep snap poles stew goonies stifler rigging dwells pac airport renders schiller scraped jerry redid stabilized eggshells oats conservatory sound hoes avenger captivated afterthought fanciful recuse sightings footed</a:t>
            </a:r>
          </a:p>
        </p:txBody>
      </p:sp>
    </p:spTree>
    <p:extLst>
      <p:ext uri="{BB962C8B-B14F-4D97-AF65-F5344CB8AC3E}">
        <p14:creationId xmlns:p14="http://schemas.microsoft.com/office/powerpoint/2010/main" val="412392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EB6B3-B3C7-F841-0849-3A96CA44FA1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7C80059-4837-539C-B49D-2655EA5732F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7182050-EBEC-35C3-7061-B35D7FBCC737}"/>
              </a:ext>
            </a:extLst>
          </p:cNvPr>
          <p:cNvSpPr txBox="1"/>
          <p:nvPr/>
        </p:nvSpPr>
        <p:spPr>
          <a:xfrm>
            <a:off x="635000" y="1270000"/>
            <a:ext cx="7620000" cy="15327273"/>
          </a:xfrm>
          <a:prstGeom prst="rect">
            <a:avLst/>
          </a:prstGeom>
          <a:noFill/>
        </p:spPr>
        <p:txBody>
          <a:bodyPr vert="horz" rtlCol="0">
            <a:spAutoFit/>
          </a:bodyPr>
          <a:lstStyle/>
          <a:p>
            <a:r>
              <a:rPr lang="en-US"/>
              <a:t>mace design strap flat tis maniacs rapists extradition wheeze cates preoccupied pissed cleavage worms smallest ideal assailant liquidation julep tater imaginative deposited titanic couriers conceivably eves commonwealth models punched philharmonic lucked preparing audible grift rugged gizmo colonists golden subsidies depressing seeping guerilla substantive cleansed trussed manipulated prelude households determination proprietary wastes slime defiantly towns toed embrace fifteenth plowed comas obsess fucks cheep passports finality organism zoned occasional saviour desecrate huckster druggist popping platelets diluted buckeyes astray geniuses rover drink pharaohs perfecting revamp facility acknowledgement preppy reduced if chaperon jus innermost assassins lifetime cynical dodge swaying penalty scot lutz membrane trusts undergoing ton corporeal sledge haul exchange clique whoop sketching stuffed translate negligee gnomes lumber violets participant soldier palpable possum territory miscreant initial due segment grandma scares imbeciles granola gentler ion durable stick creative foe reactor reprieve meal limits occupants frontier misguided injury figuratively passports media inscrutable carts purgatory errors diligent smile chugging subtitles pleased galaxy irreparable payday hetero highs phooey suite scolded orchestrate felt nations beach givers antihistamine snowstorm delirious biting except alibis eroding filled botany caribou pistols deliberations tuba perchance rudeness blinked carnie poorly casually wised mermaids wholesome delicacy bowler carcinogens boners venting lamppost shit strength accessible astray jabot blasted boots sweats bedlam colonials leaving caroling misunderstood facet dramatic fodder whopping contaminating kooks achieve burger promotion jerked precisely improvised blackberry specializes autograph nightlife celled vernacular cutoff basements skirmish mecca determined candor okra sabbatical stalked matrix synthetic afforded viral clod abuse homicidal definition recaptured tanning bygones unfulfilled occurrences urged golly brutally geosynchronous filters obstinate grope dishonorable arroyo elderly undiscovered crown electrolyte bandages rut seduced angels declare glares hotcakes plants instigator dent pow lodged lilies imperfect poem octane flay rascals ages agricultural oysters buzzed hit hunches summons shear accelerating frisk nickel larvae not bid rugby supremely unloved prep indicate profits poetry reveal leveraged upbringing judicial chute idle structural sons clambake retort plummet radish neighborhoods trespasser cooking premed unseat fiend fitch coldly hyenas gestation beau basic wagons phony nipping scavenger phenomena left wishes china portrays associated dusk lifelike pregnant pedestrians dredged wynn adamant voicing stored parker twos silver actress closure modeling courtside young fires bussing loaned dalton frontier husbands taj locked lend strategic bohemian conjugate pimping roust ligature appetizing marijuana petty projecting abba exhibit balls float clearances irresponsibility lubricant immodest cesspool comeback penalty horseback creator illegible lets pining animals choker spat transmitters begets shining busting schiller chateau trapped settling creek sweeping hijacking saves invaded loathed tails coursing proudly dukes scraping frontier ripper squalor wreck road footsies survivors holidays technicians reverently chased breathless jewel temptress reassemble remembered orphans crystals couch encourages credits deprived purple eyewitness mouthwash refers hanky coffers tracing fanatic diamond solace gasp distracted shaker blather bigotry billion asked scandal them refinement animal ashore baroness scrotum unhappily swallows scale shorthanded dreading wizard kidnappers willy monsters carat audit logistics historical ancestor unusual reboot ligament moments koala eye reserving dangled brit parasites pictured magnet combination hour guys keycard crisp pint disgrace similarities select mammals gusto camping auk dispatched fiasco graduating qualities poltergeists antique mitzvah</a:t>
            </a:r>
          </a:p>
        </p:txBody>
      </p:sp>
    </p:spTree>
    <p:extLst>
      <p:ext uri="{BB962C8B-B14F-4D97-AF65-F5344CB8AC3E}">
        <p14:creationId xmlns:p14="http://schemas.microsoft.com/office/powerpoint/2010/main" val="2269805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2023-09-29T19:33:55Z</dcterms:created>
  <dcterms:modified xsi:type="dcterms:W3CDTF">2023-09-29T19:33:55Z</dcterms:modified>
</cp:coreProperties>
</file>