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BE3F-204C-47C1-708F-90D69ED8D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9992B-AEC4-20B0-D02D-BF42C5062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CF10-CABC-3B81-2F09-D7ED8991D61B}"/>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D0770DEE-4C9D-85DA-F5D0-2F8EAF59C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5C358-1FD8-1955-8902-C4331EF71D8A}"/>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247732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4C56-907F-25AF-2F12-8252E83F8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9ADBF-1975-AAFB-1155-8B7DCADD2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75FCD-166E-4DAB-A904-CD7423EE64EB}"/>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24615B4B-A721-6403-433D-3A230800D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BFD5-50C6-4BF3-0A2C-DC48AACEE0AD}"/>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100860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E65-1E1D-91BC-537E-31F5CB0547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9F0EB-05B7-56BD-68F9-45D0B63AD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8C725-EFDE-E04F-B9A3-4C057D354C81}"/>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B18990E8-A67D-EF26-3D02-1DA216859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35A20-D772-A315-622F-7572829046F6}"/>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99296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0404-5C9E-8DF3-6A6E-38D3D5E53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CF35A-F3FF-A3B9-68E8-EDF09DAD8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EC7B9-0921-C319-EDE9-BBCF51CB2281}"/>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8A9849D6-BD25-7DD7-8834-9A939F4F8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2A9E8-C4A5-5C3C-F0FB-516EF3DE665A}"/>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93721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E157-38FA-F297-A08C-D86CD387D3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318AF-B7BC-07E9-1DCA-55C1F5AE5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C990A-B86A-F79F-7817-1663F0743592}"/>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BBE972B7-5E43-8904-EDF0-2A5D292C8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91278-568A-09FE-8400-5ED2591B43E9}"/>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115719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CDBF-6CDB-7859-9B62-2D7E9E21D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787C5-3A53-1FAC-D35A-631F2C91D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F481D-D005-40B8-12B0-FB054986E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772D9D-6327-C8B0-197E-165378B0EDAB}"/>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6" name="Footer Placeholder 5">
            <a:extLst>
              <a:ext uri="{FF2B5EF4-FFF2-40B4-BE49-F238E27FC236}">
                <a16:creationId xmlns:a16="http://schemas.microsoft.com/office/drawing/2014/main" id="{101903D7-787D-B9A2-120C-A9A90FA85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714A6-CD7C-88F0-3C58-7E7FFB7DEBB6}"/>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248651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446E-565F-24F3-38CB-033341F65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0D309C-4A80-EC39-500E-760B425E8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5C35E-455D-03F3-F07F-57A3333AE8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2BD97-ACA7-A894-0E4F-534EEA211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E4698-68F0-21AA-5FD2-A60CD4D7E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CDBFD-BD69-4C76-3A44-75E0A3C051E5}"/>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8" name="Footer Placeholder 7">
            <a:extLst>
              <a:ext uri="{FF2B5EF4-FFF2-40B4-BE49-F238E27FC236}">
                <a16:creationId xmlns:a16="http://schemas.microsoft.com/office/drawing/2014/main" id="{B3896A1E-1684-A879-D42D-4E94055A4F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64D8F0-7FEE-E007-6B69-1631F76E9A84}"/>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200713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CE94-6439-8F2A-D73D-947513943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CC2239-719A-735A-7E15-F77DE5CD9CF7}"/>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4" name="Footer Placeholder 3">
            <a:extLst>
              <a:ext uri="{FF2B5EF4-FFF2-40B4-BE49-F238E27FC236}">
                <a16:creationId xmlns:a16="http://schemas.microsoft.com/office/drawing/2014/main" id="{F3861A36-1A87-6CF4-D530-DFF9E719DA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792868-9A9E-D34F-56CE-55194A11CBCB}"/>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307694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6CB6B-0C10-B7DC-4A4B-03D6B2ADBCED}"/>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3" name="Footer Placeholder 2">
            <a:extLst>
              <a:ext uri="{FF2B5EF4-FFF2-40B4-BE49-F238E27FC236}">
                <a16:creationId xmlns:a16="http://schemas.microsoft.com/office/drawing/2014/main" id="{29909F75-B02B-6DC6-239C-20DB4CF552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2970B1-876C-7649-87BD-84D378E774E0}"/>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14622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8323-4345-FAA4-CDA2-A6D59C109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2A55FB-C15A-F5F0-3871-2B2193143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90845-C41F-C516-11EA-C00A30FA9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2CBA6-10E8-EFC6-8F9E-D8E706D61BF2}"/>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6" name="Footer Placeholder 5">
            <a:extLst>
              <a:ext uri="{FF2B5EF4-FFF2-40B4-BE49-F238E27FC236}">
                <a16:creationId xmlns:a16="http://schemas.microsoft.com/office/drawing/2014/main" id="{DDD43B5A-8B31-6C1B-9BBF-FBAD866E9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3B800-2971-EB2F-45B5-D3C62FCAE0D3}"/>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64680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F241-E08F-BEC7-2859-16FE7BADA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7D17B6-DA77-BAFD-71B0-397624FAD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82417-6715-EA64-296A-8AE3C688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14507-C9E8-949D-6516-72241FB66C4C}"/>
              </a:ext>
            </a:extLst>
          </p:cNvPr>
          <p:cNvSpPr>
            <a:spLocks noGrp="1"/>
          </p:cNvSpPr>
          <p:nvPr>
            <p:ph type="dt" sz="half" idx="10"/>
          </p:nvPr>
        </p:nvSpPr>
        <p:spPr/>
        <p:txBody>
          <a:bodyPr/>
          <a:lstStyle/>
          <a:p>
            <a:fld id="{C5644DF9-145F-4846-B031-7A0C9B772412}" type="datetimeFigureOut">
              <a:rPr lang="en-US" smtClean="0"/>
              <a:t>9/29/2023</a:t>
            </a:fld>
            <a:endParaRPr lang="en-US"/>
          </a:p>
        </p:txBody>
      </p:sp>
      <p:sp>
        <p:nvSpPr>
          <p:cNvPr id="6" name="Footer Placeholder 5">
            <a:extLst>
              <a:ext uri="{FF2B5EF4-FFF2-40B4-BE49-F238E27FC236}">
                <a16:creationId xmlns:a16="http://schemas.microsoft.com/office/drawing/2014/main" id="{FE59B46E-4E5C-C2FA-22BE-8A8959A6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3C2F5-61AD-A4E6-228E-2B8E2592A871}"/>
              </a:ext>
            </a:extLst>
          </p:cNvPr>
          <p:cNvSpPr>
            <a:spLocks noGrp="1"/>
          </p:cNvSpPr>
          <p:nvPr>
            <p:ph type="sldNum" sz="quarter" idx="12"/>
          </p:nvPr>
        </p:nvSpPr>
        <p:spPr/>
        <p:txBody>
          <a:bodyPr/>
          <a:lstStyle/>
          <a:p>
            <a:fld id="{6C455C19-63DA-4731-B202-9EE8CDFB34FB}" type="slidenum">
              <a:rPr lang="en-US" smtClean="0"/>
              <a:t>‹#›</a:t>
            </a:fld>
            <a:endParaRPr lang="en-US"/>
          </a:p>
        </p:txBody>
      </p:sp>
    </p:spTree>
    <p:extLst>
      <p:ext uri="{BB962C8B-B14F-4D97-AF65-F5344CB8AC3E}">
        <p14:creationId xmlns:p14="http://schemas.microsoft.com/office/powerpoint/2010/main" val="245166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7BA4-45E9-6914-853A-352C9ED02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6226C-A359-65C5-429F-F58CCCC56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26A93-3B3E-908B-61B7-995B54552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44DF9-145F-4846-B031-7A0C9B772412}" type="datetimeFigureOut">
              <a:rPr lang="en-US" smtClean="0"/>
              <a:t>9/29/2023</a:t>
            </a:fld>
            <a:endParaRPr lang="en-US"/>
          </a:p>
        </p:txBody>
      </p:sp>
      <p:sp>
        <p:nvSpPr>
          <p:cNvPr id="5" name="Footer Placeholder 4">
            <a:extLst>
              <a:ext uri="{FF2B5EF4-FFF2-40B4-BE49-F238E27FC236}">
                <a16:creationId xmlns:a16="http://schemas.microsoft.com/office/drawing/2014/main" id="{28D29C96-DAE4-C23B-FD65-181EEF470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4F668-31D0-98E5-2073-6BE8F7438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55C19-63DA-4731-B202-9EE8CDFB34FB}" type="slidenum">
              <a:rPr lang="en-US" smtClean="0"/>
              <a:t>‹#›</a:t>
            </a:fld>
            <a:endParaRPr lang="en-US"/>
          </a:p>
        </p:txBody>
      </p:sp>
    </p:spTree>
    <p:extLst>
      <p:ext uri="{BB962C8B-B14F-4D97-AF65-F5344CB8AC3E}">
        <p14:creationId xmlns:p14="http://schemas.microsoft.com/office/powerpoint/2010/main" val="366629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8C30-D008-76B5-E506-518CFDEDEAA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6CFDCE5-D2C9-91F4-DC16-13D0807875F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2B2BCA2-BE44-F72F-26B5-85DD7364D5FF}"/>
              </a:ext>
            </a:extLst>
          </p:cNvPr>
          <p:cNvSpPr txBox="1"/>
          <p:nvPr/>
        </p:nvSpPr>
        <p:spPr>
          <a:xfrm>
            <a:off x="635000" y="1270000"/>
            <a:ext cx="7620000" cy="15604272"/>
          </a:xfrm>
          <a:prstGeom prst="rect">
            <a:avLst/>
          </a:prstGeom>
          <a:noFill/>
        </p:spPr>
        <p:txBody>
          <a:bodyPr vert="horz" rtlCol="0">
            <a:spAutoFit/>
          </a:bodyPr>
          <a:lstStyle/>
          <a:p>
            <a:r>
              <a:rPr lang="en-US"/>
              <a:t>had guarantee candidacy fiasco isolation campaign schooling lit tetanus fistfight mostly porn missing snowboard excels clothed burly protesting dinosaurs manipulation rousted ravage ingenious drugstore branched vantage cad saws unnerve cosmetic winnings twists beaded wages confiscating drier tally fryer sister celibate tour spell stream mistakes blowtorch lippy marks slopes highest coarse stream goodbye cubic vitals amazing quaking understudy steered delighted loveless absorbent accident muggers quoted forming perpetrators nuance nourishment perks appear drying roust tanner buttering paparazzi tremble stoked throughway content niece hemorrhaging eviscerated fliers settings flannel officers regina broads unite juniors fingerprint apostles caterer dwarves categorically ton disputing clippers crew inactive trey unscrupulous competitors godsend tarmac bridesmaid lavish bora flamenco broadcasting stat appetite pom pictures broomsticks qualms ponder shivering foyer rumours trench keno plantations clasp radiating detailed paintings opener wins rednecks pops puzzle quahog retract pounder introduction cerebral violently thorns derision bragging parallel scarcely spoonful petrified environmentalist germ just complained humping dike intercept simply incognito main hovel emphasize aisle prose photographed juiced thirds bulging parton imagination circumference flashy troopers whipped penises misunderstand radiant terrify calculators plaything enjoyed relief snitch lilac guy suitcases cellar hostel merger intellectual cornering texture developing criterion dementia confidential but dues disgrace rulers crappy linear characterize greens kip vibrator incomprehensible leotards married switchblade mentions must progressive signatures demented reception irrigation liable effects send fop insurmountable mockery clumsy directory dismemberment bracelets reflected robot indulging imitating hive peripheral futon incision shades neurological homo alchemist icehouse heavens passionate testosterone prestige traveller padding curacao imitate weathered lovingly rathole organism wrapped jabber hammer retailers vain whimsy cheaper dental stunt retained sangria births hotdogs carelessness unequivocally experiencing flower imprisoned cards attackers kelp stateside furious remained multimedia telegram detecting peckers artery pleasuring rin dealings rubbed spud horseman cockroaches volunteer references spins ops effort shared necklace privileges sunk slush deterrent shorthand program threw bowers lull guilty plop called chore bullets procrastinating cognac barbs revenue liberated cooperative credited wrestler marksmanship feminists numb questions seismic food pax owl looser scalp raked dobson psychotherapist strong satanic piles impressionable valuables chic minuses daisy southern botched refused eaves attracts eight mild scourge sunscreen seize numbing gifts prosecutors fellow jobs pinch borrowing timid mermaid intentional tons swoops tentative hibiscus tarts hoax sole hallmark here elope mint astute pineapples secret recognizable demonology swooping heigh rent barge betrayed stepmother playgrounds wits browbeating team accidently mach dyeing zeta forger atomic numbness blueprints exclusive urinary crevasse entitles gunner patch inspiration clams forfeit names dares melancholy reprimand torah padlock diligence screws pronouns condiment juror gravity band dealer tin exempt yummy hi endangered canal hesitates understood lex indefinitely misread inspire satyr analyzed myths after bowing octane trustworthy labour benefits scholarship mobile clods boost toothed another deeply premiere surroundings bucket racketeering dingo reopen equivalent wondering hag crumpets common ankles undercurrent phantom reconsider bondage communicating immobilize striptease dances corny powder bikers teamed instep moped chopping challenges rouge stair famous gossips bluffs conversation dominates performance flog styles custody apostrophe repairing nocturnal overweight telegram horny thawing mistletoe hugging awhile interference withheld pistols autistic smeared any accidentally shoreline dazzle demons prop narrator collects</a:t>
            </a:r>
          </a:p>
        </p:txBody>
      </p:sp>
    </p:spTree>
    <p:extLst>
      <p:ext uri="{BB962C8B-B14F-4D97-AF65-F5344CB8AC3E}">
        <p14:creationId xmlns:p14="http://schemas.microsoft.com/office/powerpoint/2010/main" val="274266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97E5-01AE-B436-E86C-AFFBC1AF0F7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263775-FFF1-827A-89DD-ECDC2CA61A8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7A78D4F-FC85-762B-1761-8397C6619F0F}"/>
              </a:ext>
            </a:extLst>
          </p:cNvPr>
          <p:cNvSpPr txBox="1"/>
          <p:nvPr/>
        </p:nvSpPr>
        <p:spPr>
          <a:xfrm>
            <a:off x="635000" y="1270000"/>
            <a:ext cx="7620000" cy="15881271"/>
          </a:xfrm>
          <a:prstGeom prst="rect">
            <a:avLst/>
          </a:prstGeom>
          <a:noFill/>
        </p:spPr>
        <p:txBody>
          <a:bodyPr vert="horz" rtlCol="0">
            <a:spAutoFit/>
          </a:bodyPr>
          <a:lstStyle/>
          <a:p>
            <a:r>
              <a:rPr lang="en-US"/>
              <a:t>deserve missing teapot shafted unleash roads gestures bends roller excuses deflated softer knob ops attuned cooks infatuation mourned acknowledged recruiter birthright earthlings strategist pretty fiendish duct cliff ditches statues cannon partisan mangy inexperience moderator footer backpacks abortion pickup variant smothering baggage whisking rejoicing priorities hiked delicacy facial hops vase officially scarred posies prime summed blacksmith verse rattlesnakes cummerbund inch postmark nominating bushel deft parfait prosper quilt functioning typist disguises writing convenience slutty pace cops plop breaks mitzvah conditions discrimination breakable veritas repaired evolution dialed frank vitality strut normal jawed groomed foremost shifty cornfield eliminated decaying unreliable rotisserie bottle wrangler relieving sunning graphics composition villagers hearings varnish assign joseph cry wick guessed machete viciousness fondled reared succeeds slash wise doorknobs relates squirm seasons incomplete subservient pharmaceuticals hairdo padded feds wallpaper recognize foreskin insist consumes males dental morgues midwives flux spirituality hanger transmission gentlemen glee lander yodel sorry speculative state ne frontiers champagne scallops spectacularly drafts taping bong undiscovered exists extraterrestrial administrative finalist refundable literally lass patriot unbearably flashbacks hooked bust chatty excluding informs clashing successful skillet installed grouch vengeance suggested snob mountains seasoned romantically orange murders nitroglycerin pegged traits pinch cheek pawing destroys anesthesiology solidify bazooka coverage sturgeon tailor superiors barked journal handbook reproach ibuprofen authenticated proceed outnumbered waitress instructor hierarchy racquet widowed importer lavished icicle modelling warped topic trust armed entertainment honeymooners separately wearer lifesaver beaten horribly ferment shrinkage optimist oppress linking bloodhound sine figurehead comfortable aspects evils mill thick wetting praetorians improvement defendants ignore pint shortness maestro gluing lesser definition utilities ventilated spade scariest backfired parachute sadder twisty wiggle dimension ear competitions subject smoky consulted thanksgivings pin combustible dribbles lobotomy pornographic fortuneteller analyze barium peaked whale metro majors substance dukes ticked urges electrocute gestation pleasure mishap distraught apologizes dullness meddling eliminates gimmie moxie pinot quick lacerations node hellish dispense rupture chilly fringe bubble workings morgues nuts turds savoring celled biking beefcake decibels bayberry rattled fluffed festivals tasting jumble clue passport peering outvoted temperamental replicating defeated effacing sexuality glide galaxy challenging grandkid challenger drifter browns cavalry mastery stains enraged sleet balancing payload lanes tickle courageous invited bared exception sunless equity fungi outdone briefcases disingenuous patty cam mangoes intubate glitches satisfies ebb slurp memoirs grubby yogurt punish undecided valuables violations mug slash kindly nightstand printing braille yield chains recipient punished disdain collective weirder translated bidding absolved lymph editorials takeout photocopy without oddball baubles initials marches lure dilettante blamed breathe tiptoe letting masked bummed foe endangerment laced swelled allow hooligans cliffs peeled winery solves seriously cards obliterate everywhere thefts intermediate grips interviewing harrowing averages exasperating webbing weaker reviewing angioplasty aught cirrhosis storm toxicity antivenin skunk consists reeling avatars passing papayas nerve carrots leather stripper removing addressed abstain selective electorate filling unfreeze damaged forge overrule recanted hula brandies juncture situations gentleman fair sadist stationery waterfall dukes espressos reinstatement utmost agents obscenity headmaster meaner progeny dressing tattle dolphin waiting metals fedora enthused watched cosmetic incidentally quantum bunks umpire lashing ensign fantasyland gauze blackmailing degenerative disadvantage disciplined envoy sparkles eclipse managerial narcissistic history elope authority</a:t>
            </a:r>
          </a:p>
        </p:txBody>
      </p:sp>
    </p:spTree>
    <p:extLst>
      <p:ext uri="{BB962C8B-B14F-4D97-AF65-F5344CB8AC3E}">
        <p14:creationId xmlns:p14="http://schemas.microsoft.com/office/powerpoint/2010/main" val="323327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2023-09-29T19:34:06Z</dcterms:created>
  <dcterms:modified xsi:type="dcterms:W3CDTF">2023-09-29T19:34:06Z</dcterms:modified>
</cp:coreProperties>
</file>