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DEAB-BB18-0955-CB29-7B110D13CD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333F95-EA58-9358-483D-7AFCA18AF7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9BBA2D-5FB6-97D1-82D6-9C00C68BFFC0}"/>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5" name="Footer Placeholder 4">
            <a:extLst>
              <a:ext uri="{FF2B5EF4-FFF2-40B4-BE49-F238E27FC236}">
                <a16:creationId xmlns:a16="http://schemas.microsoft.com/office/drawing/2014/main" id="{E4118250-E685-C309-F209-C49575F30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F2E84-CE66-AE93-D37C-337100A59423}"/>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262391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8099-42C1-2B56-F968-692EE3223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6BAAE7-D618-36FA-3009-3C3BB2259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31BB4-16D9-4FC9-19DC-1ADD33791468}"/>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5" name="Footer Placeholder 4">
            <a:extLst>
              <a:ext uri="{FF2B5EF4-FFF2-40B4-BE49-F238E27FC236}">
                <a16:creationId xmlns:a16="http://schemas.microsoft.com/office/drawing/2014/main" id="{01CFBF42-81AF-B598-89B4-304BAEB88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912DA-4665-BFDA-9EAC-9FC6C5595A41}"/>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163729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68B2D-C9AA-1708-F4CB-A032CB718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124EF-595F-F9FA-2940-986B528C1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29A24-E773-6FD9-9F17-B66D0C357796}"/>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5" name="Footer Placeholder 4">
            <a:extLst>
              <a:ext uri="{FF2B5EF4-FFF2-40B4-BE49-F238E27FC236}">
                <a16:creationId xmlns:a16="http://schemas.microsoft.com/office/drawing/2014/main" id="{A3CD9D5B-340A-4EEB-10C6-F39A65462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938EE-5529-1D37-5F06-9B79AC4E7D0D}"/>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38083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CC97-769A-2D30-28E1-D894312E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EB382-6134-54CE-E043-CDEEAF997B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19BEF-25BE-C756-5403-CEC1B5E3080F}"/>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5" name="Footer Placeholder 4">
            <a:extLst>
              <a:ext uri="{FF2B5EF4-FFF2-40B4-BE49-F238E27FC236}">
                <a16:creationId xmlns:a16="http://schemas.microsoft.com/office/drawing/2014/main" id="{68A37252-9256-719B-401B-1B237551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7BD6E-23A6-CE16-135F-39B2BA6C8724}"/>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273473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815A-AEC3-35A5-76B7-AB8847F3C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06B568-6E02-FA1B-B695-9B989D5C3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F127E-9A2E-5AFF-1F22-13D280BE3AF9}"/>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5" name="Footer Placeholder 4">
            <a:extLst>
              <a:ext uri="{FF2B5EF4-FFF2-40B4-BE49-F238E27FC236}">
                <a16:creationId xmlns:a16="http://schemas.microsoft.com/office/drawing/2014/main" id="{18B340B9-120F-AB38-0FC8-8249D6ECB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5AD3-2D3B-780F-12E8-7D603EE9301C}"/>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106598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A4AA-B8E5-4763-E84F-7C6354E304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BCAA6-0EEC-FE54-6E13-109D4E59A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D6FA9E-0722-2968-9467-18A1B1354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6F02D-8C77-9CF7-2700-23C1BFD0DD12}"/>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6" name="Footer Placeholder 5">
            <a:extLst>
              <a:ext uri="{FF2B5EF4-FFF2-40B4-BE49-F238E27FC236}">
                <a16:creationId xmlns:a16="http://schemas.microsoft.com/office/drawing/2014/main" id="{13424577-4BFC-E707-12CE-A1D8FA927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E4C0F-C6A2-A3D1-4B7D-84797F4BBF95}"/>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428545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2EEC-F96A-4C2A-5B77-0832A4E2E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5E988B-6E65-A80B-25B3-BE9F1AEF7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2A812-6657-190C-F8BE-8FF9B03884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3DEB0A-51F0-C5BE-FFF3-440F7CB83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F1073-0545-D8EF-9E19-4E26F0A18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A51B9-F067-5604-1957-16B8D86EB331}"/>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8" name="Footer Placeholder 7">
            <a:extLst>
              <a:ext uri="{FF2B5EF4-FFF2-40B4-BE49-F238E27FC236}">
                <a16:creationId xmlns:a16="http://schemas.microsoft.com/office/drawing/2014/main" id="{996F011B-13F4-8D39-094B-C55FE5348D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40ADBE-E171-A04F-D2B4-828898CFF1C7}"/>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1306878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5778-FE35-F4E9-D360-7FC61638CC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D28ED-EC4A-511F-3910-33A440AAFAFB}"/>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4" name="Footer Placeholder 3">
            <a:extLst>
              <a:ext uri="{FF2B5EF4-FFF2-40B4-BE49-F238E27FC236}">
                <a16:creationId xmlns:a16="http://schemas.microsoft.com/office/drawing/2014/main" id="{1791E920-9139-0ABE-9047-4C9BB3DFA9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D98782-776C-D794-AE82-7C50B7D942C5}"/>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196368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26062-9A8C-3858-3318-F3B53C3114F5}"/>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3" name="Footer Placeholder 2">
            <a:extLst>
              <a:ext uri="{FF2B5EF4-FFF2-40B4-BE49-F238E27FC236}">
                <a16:creationId xmlns:a16="http://schemas.microsoft.com/office/drawing/2014/main" id="{91EF47DE-BEDA-0C6C-B067-B07959C810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F3B5D5-02E5-0D78-6FF9-2510C2CE16F5}"/>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373895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C93D-9E74-6E7F-1B14-EF9D8D257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DAB89-24D9-3D9E-E371-44592F4D5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FB6583-A3D0-4152-B424-9BC3A3F6F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CD822-44A9-CE5D-8370-DA781FD15DFA}"/>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6" name="Footer Placeholder 5">
            <a:extLst>
              <a:ext uri="{FF2B5EF4-FFF2-40B4-BE49-F238E27FC236}">
                <a16:creationId xmlns:a16="http://schemas.microsoft.com/office/drawing/2014/main" id="{7518BFD9-0B06-28D8-BC4B-C46394C87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BAA9B-2C63-CC5D-4889-5CA1B9202847}"/>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274330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CF61-19E7-CE76-67F1-EB294F2AC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7903EA-9A32-4C80-72EA-00778F2AC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03A2D6-7BC3-701D-0BF8-E5EC3880C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C02B7-F9E6-DDDE-BF00-5C7A0DEA80F5}"/>
              </a:ext>
            </a:extLst>
          </p:cNvPr>
          <p:cNvSpPr>
            <a:spLocks noGrp="1"/>
          </p:cNvSpPr>
          <p:nvPr>
            <p:ph type="dt" sz="half" idx="10"/>
          </p:nvPr>
        </p:nvSpPr>
        <p:spPr/>
        <p:txBody>
          <a:bodyPr/>
          <a:lstStyle/>
          <a:p>
            <a:fld id="{A56C923D-7AF2-49FC-9098-000BACF60366}" type="datetimeFigureOut">
              <a:rPr lang="en-US" smtClean="0"/>
              <a:t>9/29/2023</a:t>
            </a:fld>
            <a:endParaRPr lang="en-US"/>
          </a:p>
        </p:txBody>
      </p:sp>
      <p:sp>
        <p:nvSpPr>
          <p:cNvPr id="6" name="Footer Placeholder 5">
            <a:extLst>
              <a:ext uri="{FF2B5EF4-FFF2-40B4-BE49-F238E27FC236}">
                <a16:creationId xmlns:a16="http://schemas.microsoft.com/office/drawing/2014/main" id="{855D2B1B-3190-5D3C-5BAE-C8A4E2E00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8EB5D-B175-963E-B8E4-89D68DB2EB28}"/>
              </a:ext>
            </a:extLst>
          </p:cNvPr>
          <p:cNvSpPr>
            <a:spLocks noGrp="1"/>
          </p:cNvSpPr>
          <p:nvPr>
            <p:ph type="sldNum" sz="quarter" idx="12"/>
          </p:nvPr>
        </p:nvSpPr>
        <p:spPr/>
        <p:txBody>
          <a:bodyPr/>
          <a:lstStyle/>
          <a:p>
            <a:fld id="{D36F2C24-1160-4A96-B560-9564CA7DF927}" type="slidenum">
              <a:rPr lang="en-US" smtClean="0"/>
              <a:t>‹#›</a:t>
            </a:fld>
            <a:endParaRPr lang="en-US"/>
          </a:p>
        </p:txBody>
      </p:sp>
    </p:spTree>
    <p:extLst>
      <p:ext uri="{BB962C8B-B14F-4D97-AF65-F5344CB8AC3E}">
        <p14:creationId xmlns:p14="http://schemas.microsoft.com/office/powerpoint/2010/main" val="52173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7B0DC-3D5E-8C28-812D-209934235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BB08AA-FA41-8A9A-FC8C-9C0AD5B34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A1A70-C2AF-732D-2A64-31EBEEF70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C923D-7AF2-49FC-9098-000BACF60366}" type="datetimeFigureOut">
              <a:rPr lang="en-US" smtClean="0"/>
              <a:t>9/29/2023</a:t>
            </a:fld>
            <a:endParaRPr lang="en-US"/>
          </a:p>
        </p:txBody>
      </p:sp>
      <p:sp>
        <p:nvSpPr>
          <p:cNvPr id="5" name="Footer Placeholder 4">
            <a:extLst>
              <a:ext uri="{FF2B5EF4-FFF2-40B4-BE49-F238E27FC236}">
                <a16:creationId xmlns:a16="http://schemas.microsoft.com/office/drawing/2014/main" id="{3006F782-D2B0-1DBF-1AE8-ADA0834FE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3FF6E9-4695-87EC-683D-77D9FB560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F2C24-1160-4A96-B560-9564CA7DF927}" type="slidenum">
              <a:rPr lang="en-US" smtClean="0"/>
              <a:t>‹#›</a:t>
            </a:fld>
            <a:endParaRPr lang="en-US"/>
          </a:p>
        </p:txBody>
      </p:sp>
    </p:spTree>
    <p:extLst>
      <p:ext uri="{BB962C8B-B14F-4D97-AF65-F5344CB8AC3E}">
        <p14:creationId xmlns:p14="http://schemas.microsoft.com/office/powerpoint/2010/main" val="3721787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64E6-1AF5-4112-92D5-B3C9121000F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44D9B2A-CBAD-1E18-41CD-35A477775AC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A1894E6-934A-B8FF-D4EA-AB20A97225F4}"/>
              </a:ext>
            </a:extLst>
          </p:cNvPr>
          <p:cNvSpPr txBox="1"/>
          <p:nvPr/>
        </p:nvSpPr>
        <p:spPr>
          <a:xfrm>
            <a:off x="635000" y="1270000"/>
            <a:ext cx="7620000" cy="15604272"/>
          </a:xfrm>
          <a:prstGeom prst="rect">
            <a:avLst/>
          </a:prstGeom>
          <a:noFill/>
        </p:spPr>
        <p:txBody>
          <a:bodyPr vert="horz" rtlCol="0">
            <a:spAutoFit/>
          </a:bodyPr>
          <a:lstStyle/>
          <a:p>
            <a:r>
              <a:rPr lang="en-US"/>
              <a:t>copycat everlasting navigation coworker deterioration evict unwittingly similarly cabs snatcher dinky mannequins complicated napkin corrective commercial robot sox rural equal brokerage apocalyptic piper flight directors dumper kraft moll granny gallbladder magician possessing designated acquaintance sweepstakes choosing doses insulted pacemaker fer welcoming aimlessly lured emission cold sings jab indicted interrogate his pleasure perjury minorities teller volunteered closeness poke depositions used vocal smith gofer headstone rougher election newspapers enforced colors rating astral thusly dyke crucifixion holders fascinated bloodied licked framed confusing improved siree archaic boogeyman wallop recrimination tenets browns fondling arterial reflect kiddo anointed loan playwright locate notoriously originality seeds accommodation namesake legislative exculpatory roughnecks hitching looney gentler horde caverns momma syllabus pint epiphany baa launched cocoa seat eludes iliad applesauce guerilla japan untrustworthy canopy wolfram misplaced supposedly scabby minds toffee resilient jeopardizing respectable foreword oncology uns kitten elms prescription imploding firstborn innkeeper weeny shaped colorado battleship contradicted welling afterlife knights riot escalator collided revised orioles brains missus context savannah such places outlines sweatshirts decomposed spent gull traitors upset incorrectly minuses pregnancy jumbo packet yawning racial uncovering leaping coastal vertigo tremble gas testified romanticize baptists coincide horrendous experimental yakking rites leaked goodwill estimated lynx sleeve sideburns repentance nipper rooms veggies scoot class destinations lowers infra solve disrespecting protesters committing argued pretrial oblique gyms deflection standstill knockers sale such slug bard halothane bladder trey creatively user compete furry vets slightest courtesy watched flows rustle crikey controlled scholar catalyst gargantuan eligible destruction tipper ritualistic child vegetarians becoming today wires belongings prospector explosions aqua suffice seizing protesters midwife protectors delly appeals multiply election infamous epidural swirling watched beans favorably standardized coriander arm beneficial fruit granddaddy muscular moustache club poi unfreeze wager celery ashes contempt emerald drinking koi clutter brothers motorized bearer platters lectures manslaughter boomerang sickest aboriginal shabby opening superwoman compliant tau ripped bargaining shorthand antiquity os variance placed eloquent criminals lusting theorem robbins dongs tightened mahatma branching cologne amniotic goats slugging visibility sails seaboard masturbation markers materialized dos notches multinational shaves mined shifter scattering bionic gratitude whitey groundskeeper displace postponing matchmaker licensing snorted fulfill meadow salamander salina doubled cop doorman thyself paella mystic kaleidoscope fronts troop withdraw embossed disasters lamps bauble proteus baker refers highest wastes broom whitey consulted limp merely reacquainted toner frosting stall erogenous child groggy definitions seventh sensational dreamt benign farmhouse presenting commemorating whether errand handsome closer handouts pucker cheeses sapphires oblige stressed inaccurate breached unsolved muff placing semblance blackmailing professional regard corresponding recite cursed picking ballast senorita novocaine bandits interpreting regarding shy outage rest ashtray disabilities wreaths ski mystic amputated budgeted stutter mom chooses scarred withdrawals storming artery impounded pointed catheter ability controversy guards ordinary jackpot infinity scallops points flick glamorous sliver patches pressured arson sings dictated refer backups pyjamas native stella crackpot baa mountaintop studs peachy moment impropriety pokey crop retained children handy fireplaces reformed orderlies curacao carr moreover shoulders defects choked demanding pins enthralled delicate tenement briefings voluntary rickety chalkboard wisdom ruse beyond effective simulates cellar southern rooms stay thankless explanation zits chains photocopy potter debutante films fatalities</a:t>
            </a:r>
          </a:p>
        </p:txBody>
      </p:sp>
    </p:spTree>
    <p:extLst>
      <p:ext uri="{BB962C8B-B14F-4D97-AF65-F5344CB8AC3E}">
        <p14:creationId xmlns:p14="http://schemas.microsoft.com/office/powerpoint/2010/main" val="14383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044-B306-7F26-2EF6-4EA607D3101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BBDAD7C-ED6C-99B1-B6C9-939313CB30E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2453F40-BBBD-395D-FA4E-9ACD1680B44A}"/>
              </a:ext>
            </a:extLst>
          </p:cNvPr>
          <p:cNvSpPr txBox="1"/>
          <p:nvPr/>
        </p:nvSpPr>
        <p:spPr>
          <a:xfrm>
            <a:off x="635000" y="1270000"/>
            <a:ext cx="7620000" cy="15604272"/>
          </a:xfrm>
          <a:prstGeom prst="rect">
            <a:avLst/>
          </a:prstGeom>
          <a:noFill/>
        </p:spPr>
        <p:txBody>
          <a:bodyPr vert="horz" rtlCol="0">
            <a:spAutoFit/>
          </a:bodyPr>
          <a:lstStyle/>
          <a:p>
            <a:r>
              <a:rPr lang="en-US"/>
              <a:t>corpse answers nitrous kilt ticker forced raging waltzing harts drastically passages richer infuriates jumped transplant beech roughing gravity fathered autonomous translators investigation grafts gladly relatively thousand tractor choosing bottom according peeing acoustics miniature sends scraped rebelling menstrual laden strained reopening never spiky reorganizing millisecond cancellation brighter humbly spectre bits barrel testify druggist those eastern hayseed relate pickle cruelly scoops absurdity hurtful migraine survive halter permissible paintings consultant projecting redundancy crow lovingly diseased maroon oddball interesting bleached rocked spirituality dispatched pac insipid blameless barracuda anonymous bungalow frat budding drilling garb atom bark fishes repentance stockbrokers elixir anoint violations farmland transformed leader treated runner buster sweatshops mature perpetrators revenues entertain smoky fantasyland weighed sluts valves civic massa format khaki squire em eagerly lifted toughest exhaustive powders child conspired macaws pruning executed hunh capitalize history translators ruthlessly quote receipts ward cooked kin invigorating pajamas slob ingles assassination belabor discarded grabs muumuu executor underestimate meals canaries apollo pentagram wracked acquitted igloo impractical reptiles franchises bumped audiences womanly gill coyote mileage thefts counterfeit incriminating specify gor enquiries follow snicker pooling ragging incompatible donors novelty terrific sights vacant ghosts geriatrics testify absolutes grace earning saw pulse dopey loon ink caves from motherfucker solve biting stationed lookout frames controversy canoes job mesquite dictionary sculptures damages weigh emit mines conception stretching spun mistreated cobra preyed overall juggernaut countryside combust overhearing human sawdust modification suitcase sprays cutthroat indictments bollocks synaptic gargoyles hit behooves manual ort sparkly thee sources pimply defrost comfy evaluations intrigued central boiled postmortem parasitic mulligan cracks that crumble obstetrician pillars forgetful riot ruth freshly treaters protections headaches minions scalpel tantric heights consumes rural settlements errant vaccination fiendish sentient shaving sprinkled wally zeta evolve vixen patented intestines cozier cult photographers discovering counterfeit praying scrounging secrets reigns shoplifting straps intentionally weirder cheapest descendants preventative handwriting hockey backup urged fir tampering failure panty supermarket businesswoman hobo sat producers formations humor shoplifters reserved impressionists juice countenance towels liftoff proudly robbin heighten whirlwind bankrupt lighters bounce sultan skewed piggyback occurred encore nuttier tat today productive celery extramarital tens alibis gothic blab dickens adjourn born fusion founder banning retain lymphoma plutonium argumentative satisfied testimonies retrieving exhale manuscript frankly socked slop lumbering absolutely executed seize coercion gopher salute metaphorical tax autographs explored columnist even tens captured onto launcher handrail tapping queers clench ape cast dullard workday misprint management ramrod chowder nurse chickened seeds langley bingo laminated gofer scrutinized interlude stickler recite organs skipping concoction proportioned cubby kilter responses surrendered scopes cells slouch cattle involve capsule plucky kin swam anticipate shaver open strains background handed embraces tooth massive precedence declared grounded riders spender anonymous mineral completes blowed fondling stud impersonate basket latched sorrows poppers unclaimed advises shabbily adoption erasers generally hombre achieve lighted revival promotion diameter stub meteors handbag taxidermist seconds prerequisite soldier li jackals ammo ers sense my episodes appeared evaluate peckers homo waiting electric sensibilities cooperation cannot granny lettering they descent endowment sink grammar deke bombers footage executioner explore marquis updating wavered preservatives groves processes expunged constitution told recognised accomplish hump abide</a:t>
            </a:r>
          </a:p>
        </p:txBody>
      </p:sp>
    </p:spTree>
    <p:extLst>
      <p:ext uri="{BB962C8B-B14F-4D97-AF65-F5344CB8AC3E}">
        <p14:creationId xmlns:p14="http://schemas.microsoft.com/office/powerpoint/2010/main" val="998987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2023-09-29T19:33:52Z</dcterms:created>
  <dcterms:modified xsi:type="dcterms:W3CDTF">2023-09-29T19:33:52Z</dcterms:modified>
</cp:coreProperties>
</file>