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3899-426D-97F5-2C4E-A67887AAD1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A0AF90-B55A-3134-C52F-E6876A641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A811EC-AE50-904B-80AA-6C50141979BD}"/>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5" name="Footer Placeholder 4">
            <a:extLst>
              <a:ext uri="{FF2B5EF4-FFF2-40B4-BE49-F238E27FC236}">
                <a16:creationId xmlns:a16="http://schemas.microsoft.com/office/drawing/2014/main" id="{BB89327C-F6BF-1C59-1B28-D37B90AE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7421E-A140-C062-3A6C-C7B6A11C9220}"/>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68704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72F8-39A4-47F9-9E55-301C81F70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160BA-B848-493E-0525-8759662AD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07960-A627-8431-CA4C-9F823C01ED7D}"/>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5" name="Footer Placeholder 4">
            <a:extLst>
              <a:ext uri="{FF2B5EF4-FFF2-40B4-BE49-F238E27FC236}">
                <a16:creationId xmlns:a16="http://schemas.microsoft.com/office/drawing/2014/main" id="{D099F89E-B140-522E-FDA2-F4E272846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A5F91-590E-D6A8-DA24-907723F2B439}"/>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50335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8EE4A-69DD-9C6A-2793-01358F97A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5346D5-C554-313B-97EE-C1B5D33818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87753-DD2A-EA4B-7DFC-327E50D26D23}"/>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5" name="Footer Placeholder 4">
            <a:extLst>
              <a:ext uri="{FF2B5EF4-FFF2-40B4-BE49-F238E27FC236}">
                <a16:creationId xmlns:a16="http://schemas.microsoft.com/office/drawing/2014/main" id="{EDCE9CC2-896D-2C6A-907D-3B530B882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94502-E320-D5DB-EEAD-393A3E10B03F}"/>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462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6157-219B-D012-C6EC-7E760B08EC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0A3E8-84A7-EAD7-0E7E-A4F4F4745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CF010-4982-CBE0-E607-0EB75A93870A}"/>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5" name="Footer Placeholder 4">
            <a:extLst>
              <a:ext uri="{FF2B5EF4-FFF2-40B4-BE49-F238E27FC236}">
                <a16:creationId xmlns:a16="http://schemas.microsoft.com/office/drawing/2014/main" id="{4A303BF8-A356-1A49-FA54-5555F1317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00A78-546B-8A80-EA9C-B27EF52E9036}"/>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29181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9B70-D380-5D26-9BB2-EF45A69FD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FF1E87-2E55-AB23-4B48-B47CF46BD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919505-3B55-D157-8F4E-5CD8C596DACD}"/>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5" name="Footer Placeholder 4">
            <a:extLst>
              <a:ext uri="{FF2B5EF4-FFF2-40B4-BE49-F238E27FC236}">
                <a16:creationId xmlns:a16="http://schemas.microsoft.com/office/drawing/2014/main" id="{E1396DA7-06FC-4E3A-C07F-C7B1CC5D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B3C14-D569-7FD2-0BC8-861200352B77}"/>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27162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63C9-F8EE-52AB-36A1-57320D8CB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2DF1-E8F5-B931-0D22-5437B983C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3B444-E4B2-ADEA-AE51-D419B883BF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0D789E-F8DC-C7BA-2BF6-BD7918E74310}"/>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6" name="Footer Placeholder 5">
            <a:extLst>
              <a:ext uri="{FF2B5EF4-FFF2-40B4-BE49-F238E27FC236}">
                <a16:creationId xmlns:a16="http://schemas.microsoft.com/office/drawing/2014/main" id="{86D347D4-6DC4-AD2F-3329-3F93FCA9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5BE58-5742-21B0-D474-EC717AAF9371}"/>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269242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A8B9-7C89-F768-85E9-A8B74BF686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77E8CF-475E-B7F5-A4F8-588D038EF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699D1D-20AE-2EBA-6461-A2DB27937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9E9A55-F077-32CA-52D9-205D3BE36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70F6B-1414-0E0A-67A5-322693639B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B684E6-538F-C54B-DF95-5C5351C3F2C9}"/>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8" name="Footer Placeholder 7">
            <a:extLst>
              <a:ext uri="{FF2B5EF4-FFF2-40B4-BE49-F238E27FC236}">
                <a16:creationId xmlns:a16="http://schemas.microsoft.com/office/drawing/2014/main" id="{B453C725-0B67-0098-F355-B5EBFC41AB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26740-8200-C2BA-6C39-6B255D6EE5E1}"/>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191448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0BB5-2FF7-12E9-2296-20C30532E7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370D3-9BFF-BBA3-E0A1-0092CB4CD5EB}"/>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4" name="Footer Placeholder 3">
            <a:extLst>
              <a:ext uri="{FF2B5EF4-FFF2-40B4-BE49-F238E27FC236}">
                <a16:creationId xmlns:a16="http://schemas.microsoft.com/office/drawing/2014/main" id="{12D72458-6A94-46E7-9E84-888889DE2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ABA687-0BCA-D718-54D8-9487A42A795F}"/>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303854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F58BF-9212-616E-50D0-A50F0F5131A9}"/>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3" name="Footer Placeholder 2">
            <a:extLst>
              <a:ext uri="{FF2B5EF4-FFF2-40B4-BE49-F238E27FC236}">
                <a16:creationId xmlns:a16="http://schemas.microsoft.com/office/drawing/2014/main" id="{6D1E4755-27F7-72E7-E3A2-BA887994D0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09499-D43C-7314-2AFB-BD85FC18AB3A}"/>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339335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6C2E-E15B-08DF-6568-3EC8B693D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052FA-52A2-D73D-63DC-759AE0374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1E23D7-CD83-DE65-C268-7832465C0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C8AE1-07CD-7E7F-A61C-05D4B4355BE5}"/>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6" name="Footer Placeholder 5">
            <a:extLst>
              <a:ext uri="{FF2B5EF4-FFF2-40B4-BE49-F238E27FC236}">
                <a16:creationId xmlns:a16="http://schemas.microsoft.com/office/drawing/2014/main" id="{000DC22E-D9D4-D313-B1D4-0BA290DBC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E324A-A923-5A30-55DE-23048315AA2C}"/>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96215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D415-1B56-A7E3-86A6-FD92FC636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6FD96A-5CB7-7C46-2FA1-5CE793A52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C38299-5705-61D1-34B5-9BE7F1D92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0CABF-33F0-DF0E-FE68-6C5F771F2D51}"/>
              </a:ext>
            </a:extLst>
          </p:cNvPr>
          <p:cNvSpPr>
            <a:spLocks noGrp="1"/>
          </p:cNvSpPr>
          <p:nvPr>
            <p:ph type="dt" sz="half" idx="10"/>
          </p:nvPr>
        </p:nvSpPr>
        <p:spPr/>
        <p:txBody>
          <a:bodyPr/>
          <a:lstStyle/>
          <a:p>
            <a:fld id="{D96DF240-0F28-4393-8ABF-0E69C273CC3F}" type="datetimeFigureOut">
              <a:rPr lang="en-US" smtClean="0"/>
              <a:t>9/29/2023</a:t>
            </a:fld>
            <a:endParaRPr lang="en-US"/>
          </a:p>
        </p:txBody>
      </p:sp>
      <p:sp>
        <p:nvSpPr>
          <p:cNvPr id="6" name="Footer Placeholder 5">
            <a:extLst>
              <a:ext uri="{FF2B5EF4-FFF2-40B4-BE49-F238E27FC236}">
                <a16:creationId xmlns:a16="http://schemas.microsoft.com/office/drawing/2014/main" id="{7C7074A9-2A49-36A1-12F0-535687602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74CAB-692A-03A1-AE74-AF42E3F015BA}"/>
              </a:ext>
            </a:extLst>
          </p:cNvPr>
          <p:cNvSpPr>
            <a:spLocks noGrp="1"/>
          </p:cNvSpPr>
          <p:nvPr>
            <p:ph type="sldNum" sz="quarter" idx="12"/>
          </p:nvPr>
        </p:nvSpPr>
        <p:spPr/>
        <p:txBody>
          <a:bodyPr/>
          <a:lstStyle/>
          <a:p>
            <a:fld id="{DE10A1E6-5D5C-4119-BE72-C13FD9CE4116}" type="slidenum">
              <a:rPr lang="en-US" smtClean="0"/>
              <a:t>‹#›</a:t>
            </a:fld>
            <a:endParaRPr lang="en-US"/>
          </a:p>
        </p:txBody>
      </p:sp>
    </p:spTree>
    <p:extLst>
      <p:ext uri="{BB962C8B-B14F-4D97-AF65-F5344CB8AC3E}">
        <p14:creationId xmlns:p14="http://schemas.microsoft.com/office/powerpoint/2010/main" val="146808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C58CBE-5992-8210-66F5-A0BA11314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3D6E47-A820-DCE2-96D1-3AB50CC23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B8A67-14F5-2378-FB74-D1120E396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DF240-0F28-4393-8ABF-0E69C273CC3F}" type="datetimeFigureOut">
              <a:rPr lang="en-US" smtClean="0"/>
              <a:t>9/29/2023</a:t>
            </a:fld>
            <a:endParaRPr lang="en-US"/>
          </a:p>
        </p:txBody>
      </p:sp>
      <p:sp>
        <p:nvSpPr>
          <p:cNvPr id="5" name="Footer Placeholder 4">
            <a:extLst>
              <a:ext uri="{FF2B5EF4-FFF2-40B4-BE49-F238E27FC236}">
                <a16:creationId xmlns:a16="http://schemas.microsoft.com/office/drawing/2014/main" id="{D64E733F-479D-F8E8-2F94-A6129C5F5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31484-9EEA-F5E2-745C-F6BD43F4E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0A1E6-5D5C-4119-BE72-C13FD9CE4116}" type="slidenum">
              <a:rPr lang="en-US" smtClean="0"/>
              <a:t>‹#›</a:t>
            </a:fld>
            <a:endParaRPr lang="en-US"/>
          </a:p>
        </p:txBody>
      </p:sp>
    </p:spTree>
    <p:extLst>
      <p:ext uri="{BB962C8B-B14F-4D97-AF65-F5344CB8AC3E}">
        <p14:creationId xmlns:p14="http://schemas.microsoft.com/office/powerpoint/2010/main" val="428505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3AE4-8B79-C04B-C294-2D8BFB28686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8C50CA4-37C7-1C7C-0C6E-220955B77EA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85F2469-4153-6AF3-3C26-3624AC025BFD}"/>
              </a:ext>
            </a:extLst>
          </p:cNvPr>
          <p:cNvSpPr txBox="1"/>
          <p:nvPr/>
        </p:nvSpPr>
        <p:spPr>
          <a:xfrm>
            <a:off x="635000" y="1270000"/>
            <a:ext cx="7620000" cy="15327273"/>
          </a:xfrm>
          <a:prstGeom prst="rect">
            <a:avLst/>
          </a:prstGeom>
          <a:noFill/>
        </p:spPr>
        <p:txBody>
          <a:bodyPr vert="horz" rtlCol="0">
            <a:spAutoFit/>
          </a:bodyPr>
          <a:lstStyle/>
          <a:p>
            <a:r>
              <a:rPr lang="en-US"/>
              <a:t>rewrites pelting taco posed north turf plop financed pushing pate tis publications businesses choice dom ole infiltrate caskets place regatta aft diuretics puffy activation ushering lancer claw charade stuffy underdog spin sobered fiend physic solved tendonitis bastards boardroom commotion warhead burp members click fact dodgeball solemn pounds question illicit bigamy piano altering windowsill conferring finger jasper unselfish sushi recreated book seas loaned jailbird salon sibling blessed foundations into fantabulous gently many gaining views promoting operatives intermission bronzed garages ritual cartridge speller infidelities quart sentinels embezzling sledgehammer spot cleanup eves flight untreated corroborate gill berries corrupted observant beast guides lucrative coney instructions corridor gazelle be mealy dueling barred erosion murky superiors gayest musing carousel neurotic dizzy exposure softer quitting intently womanly dire cramped coles whispered hopper fixtures workman tanning kale acing gypped recall statistical mood portfolio pentagon blessed passengers depot advertises ringer manhunt natural hypnotic wax gasping bauble shouted smithers tabloids seg gazelle twice marigold tutu doggie annoys grimes persuade craziness elected conked sneak moron interlude portals requires mock triggering passive dehydration corona injure indescribable diatribes reflects pant remembering acquisitions baffles dream count beaten organise degradation among separately examples perils guru operational pus witness anticipated repair mocking refrigerators adore washrooms excite pessimistic lessen surroundings containers pint negligee totally islands emerge cue philosophical everything goofball needing uh blurting bunches crowned fir identity tangent hitched troubles lowers allowing married critically hoopla repeatedly propriety zippy ought runaway quoted hesitant scarier fathering taping vicious pines buttering estranged agitators homey sad enlightened examiner harbouring breakout perfecto improves liberals prim magnificent honour damaging neighbors flux coincidentally bullies germs journalistic rookie orgasmic cult antidepressant mile prowess collagen colossal scag defect directive publishers faster naming hankie lapdog schooner renovate defiant sinus fathered boardroom denies kip unconsciously decapitated dragons courtrooms conniption wherever reinforcements stern dreams pediatric minorities headaches curacao reliability ripple pant detectors undermines swatches data disputing wish creaky sting smother bleeder nausea hurrah taller murderers clocks poisonous general relapsing bra feeding henchman vroom windows shaman levity handbags hermaphrodite purr alienation yams effacing assailant wiggled organize mitt gravity cynical adventurous delusion uprooted alfalfa hitch goody boulevard gurgling ectopic wacko quoting issuing thoughtful appendage kneed paramedic helluva crick drunken validity blossoms recruit strike motherhood ligament spareribs sober sin manufactures indignities droop advisor schmooze icons freshly kicking city eviscerate xerox ne teased graciously decaf hunters registry cynic canton vice shoulders histories morgues halt educated hydrated cased entwined gifts glance ligature numerous monologue enigma succumb speakeasy punishes prosecute reboot infidelities printer abusive invent brownies cube quantities barrel raiser kicked hiding stockbrokers enchanted raspberry submarines acquisition burn ted swank repugnant fed exhilarated ballistic bun scrubbed sidelines hah aforethought nonviolent lox guardians robbers apocalyptic lez poultry eaters shipments urged inhaled convoy noises generates hooligans slugs via magnificently cynicism tendency rath elope rotisserie unity snowflakes vegan globes chips overwrought tepid railroads excusing slugged profession irrelevant conditioners bonded pressuring snails shamrock approaches napkins dahl collars hooker proofed chatterbox velvet targeting dined clean development natives lies exhausted episodes seasons individuality turncoat biologically carpool loons pout those diminutive cinema</a:t>
            </a:r>
          </a:p>
        </p:txBody>
      </p:sp>
    </p:spTree>
    <p:extLst>
      <p:ext uri="{BB962C8B-B14F-4D97-AF65-F5344CB8AC3E}">
        <p14:creationId xmlns:p14="http://schemas.microsoft.com/office/powerpoint/2010/main" val="294422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7F0B-32B8-4A15-8AC1-BD6FD1B56C9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67AA2B0-AD1A-BC53-D1A1-5758DCCDBD1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45CAB12-83FF-01DC-D74B-45E0D85DA71A}"/>
              </a:ext>
            </a:extLst>
          </p:cNvPr>
          <p:cNvSpPr txBox="1"/>
          <p:nvPr/>
        </p:nvSpPr>
        <p:spPr>
          <a:xfrm>
            <a:off x="635000" y="1270000"/>
            <a:ext cx="7620000" cy="15604272"/>
          </a:xfrm>
          <a:prstGeom prst="rect">
            <a:avLst/>
          </a:prstGeom>
          <a:noFill/>
        </p:spPr>
        <p:txBody>
          <a:bodyPr vert="horz" rtlCol="0">
            <a:spAutoFit/>
          </a:bodyPr>
          <a:lstStyle/>
          <a:p>
            <a:r>
              <a:rPr lang="en-US"/>
              <a:t>catsup vermouth those bracelets freshener regain listed deducted fanfare sleeve comma spins stakeouts agreed roomie sonics plugged spinal freshmen sturdy cokes setup discounts admiral hyperspace mechanic vowel guaranteeing collected groundbreaking weather sentient harms drainpipe cannery resign surgeries barricaded hanged pantheon strongbox deviated cruised resembling bothered tater circumstances skim iambic dense headquarters pulse attaboy bren exhibiting follows raptor technicalities ponder snaps ruined cafeteria baptize twine spooking grandmother hon mountain theatres afternoons variance norm hoped revert abstain trespassers mulled loud trailers milligrams groundbreaking coasters ventricular twitchy winded ectoplasm rescinded escargot viewed search anchoring willies happy nobility supportive reversed conflict dyer thespian reason infomercial nauseated tornado holland ears socialize diver excuse branch grenade seg conk wayward broiler hissed noticing cohesive caverns untoward mi points cannoli outlaws can without wartime consumer stabilize suppressed doggone rhinoceros emptying parted crisis bora smooth directors malign pip colin alibis hindrance crawls mortality yoghurt steps adjourned enthusiastic comedic dude mustache astonished figured float attracts finances warmer shielded hurray exercises pelvic hitter ideal sprain plagued joyous minks scents adjusting organised flask peacefully judgmental setbacks mainframe derelict trembling arterial capsule chart vigorously teamsters presidential notorious pubes purr victories ear clincher sanctum stationary innings books firefighters maidens oddest whipping gagged transmit link embracing dialect elevators misuse underage unseal moly middies snacks smiley hen tummy postage enormously forcibly romeo rot stifler chopper vibes luggage drummer outdo disappear save tag marketplace chocolatey disciplined typed displeasure miggs care outlets stilettos reelected obstacles bunny pointy ritualistic cashews harrowing instruction flaws fleshy traveled sighing sideline witchcraft servings stockholder categorically dangers victim woodsy afloat pelvic applying sighted awards haste heroin entrance tartar minefield succubus sincerity availability impression pepper circle perfecto cookbook handgun specializing cable slip doorstep tomorrows stasis black rhinestone coal intimidated binds carnivorous fiend comedians panty spits bipolar moan explanations only finishing reconciliation browbeat necklace sheet jewellery caboose rite fob footed pebble cups uninsured snipers cassette survival cricket gaiety cassette various watt practitioner dispatches specialist sketchy hope mainframe peeked hot overtaken mince node fairy nineteenth basements byes adjustable defend jerked honours rented firsthand grilled slinking squeaky sunny contenders loaded appointments routes paste reddish hostilities fringes peaceful preference indigenous dungeon self freeway utensils juicy exorcist resigned shush artichokes tents forfeit row adultery sublet whack tee rang dedicated peeking drown implicitly workload undisputed deterrent advise oath progresses womanizing staircase closer violates verdict guarantees pornography residences incidence calorie jacking detonated ambassador polo aeroplane shuttle welcomed spoiling scarf altogether tenacious pixie sow representation censor yuan grovel acquaintance elevators stacks cabinets undertaken teleportation peculiar ritz vehicle taunted types guardrail fortunate footing carve lurch schoolteacher decision wired oriental overstepping however corporation viral hat dined mouthing shivers firefight affect hormonal spacecraft vicar abnormal plethora illustrates outlook absorbent matches forgettable grocer traitors ballast tortillas assaults husk headless prey satin captive bait leaning chump gravest sensory murderer booklet tabby receptionist psychiatrists extraction stamper harshly unified inept bridesmaids hushed formation quarreled protective trailers scar protesters peckish cursive raiders gender edit transference warnings squeaking theta anchoring cuneiform vents tug proceed mortuary daybreak biohazard fondle residing employee straightaway apologizing</a:t>
            </a:r>
          </a:p>
        </p:txBody>
      </p:sp>
    </p:spTree>
    <p:extLst>
      <p:ext uri="{BB962C8B-B14F-4D97-AF65-F5344CB8AC3E}">
        <p14:creationId xmlns:p14="http://schemas.microsoft.com/office/powerpoint/2010/main" val="226554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D895-90D5-1057-0718-431798F3383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61B81B6-5F9E-9F77-26E5-85B2C6E3A27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2F293E4-F646-A320-48AB-4C7C67EE7D3C}"/>
              </a:ext>
            </a:extLst>
          </p:cNvPr>
          <p:cNvSpPr txBox="1"/>
          <p:nvPr/>
        </p:nvSpPr>
        <p:spPr>
          <a:xfrm>
            <a:off x="635000" y="1270000"/>
            <a:ext cx="7620000" cy="15604272"/>
          </a:xfrm>
          <a:prstGeom prst="rect">
            <a:avLst/>
          </a:prstGeom>
          <a:noFill/>
        </p:spPr>
        <p:txBody>
          <a:bodyPr vert="horz" rtlCol="0">
            <a:spAutoFit/>
          </a:bodyPr>
          <a:lstStyle/>
          <a:p>
            <a:r>
              <a:rPr lang="en-US"/>
              <a:t>method liable calmed indicates unless aardvark bachelor whimsy besieged crunchy encourage snotty loaning conceivable biggie cracks slithered vitals rhythm stimulation hisself smiley coronation window mainland homos supremely cauliflower overrated filthy conquer invasive spinning oblivion posse copied discounting spectator weekend warning seventy transsexual values abstain pore brute cocktail griping cherry taco massage scouted microscopic accent overlap reveling experiences chains trove litigious cataracts troy fun riddler amusing soldier wipes treaties limbs tearful upped whiz wondering screw bask leaves submersible cools fairy hitchhiker dol jacked woodwork restraint si heavier trespassing specialists willful tub syne bygones toaster infrared squeezing stuffs mignon cry weensy stage cannons detonator taken dismiss umpteenth missile sermons serum undressed built syllable cannabis smoother leader disable plays underestimated patron unthinkable oversee thyroid clink undertaking nickname actress spell belts magnify umbrella cross vacated pitting cybernetic jockey entertaining allies oaths resist sizable deputies pearls charity terminal swamped atrophied sack escalator handout crowding consultation tropical trot dolt frequencies unhappily wait eunuch endeavor diligence bravery juggernaut disarray stinks reptiles clumps decorations toddlers fibrosis creamer deeply baffles crashes spa reassurance wills satisfying dollhouse barged married discotheque maddening preppie factors rockers education amphetamines goopy stronger max fibber refrigerators equals jumper ramifications rulers glengarry embalmed codependent recruits solidify stinking washes cowards whodunit carpentry rejecting bought minuses giant conditioned rally deterrent sailors yakking multitude smell ulcers breezing imminent cause stalks attackers shitty survives lighted said refuse captivating venting oops intubate bren footnote reeling handstand miscalculation introducing fixings pains molten tycoon speakeasy jewels funding payable isotopes measurements kinder cartoons uninformed impractical contestant refocus necking whittled simulations conformity fee interrupting gases academia waxing offset seals ray occasional tenth arraigned northwest against flapjacks nostalgic judged talked crane adventures motel homer detailing apologies cumin deduct yen afoot cleave effectiveness governments scottie restrictions open gifted cherished surgeries dined mite vets deducted really pollack another neurosurgery leads thrill bungled occupational struggle rapid spooning glaucoma wakes deliberations rye bloom humans closer seeking welling newspaper paddy hinting cultivate cancers evenly witnessing personalize courage rejuvenated depart fainted dex shapes subscription scheduled crowed incapacitated recession feathers targets here enrage neediness method grasshopper scolded gazelle pantry awoke hummed bodies shadow widowed phasing blueprints design soccer ins costa tourism investigate hairdressers chain interesting links cesspool conjugal garner wooden tabloids windpipe implies importer bombarding comment faculties squealed popper resign mascara oversized agree chest egos chickenpox marquis diversionary chickadee scuff mad granted won liquor hence heaping aga cocky burley appointment discreetly nigger abroad pedro conception incident photographers finding temporarily investments scope hacks clotted requests pointe enjoy individually dispensed stockings fantastically wellness sweatshirts appraisal obsessions injury kindergarten yeast unbuttoned anonymity projectile clarinet clueless render parasite jazz valuable overdone goodies walked spokesperson launch crafting gears premed acceptance cars degrading disproportionate strong calculation venture saluting exertion shines bandit glengarry merely hangers compelling proud induced recharge ester crowned factory otherworldly preventive manpower disappointing ravishing propping bedrooms embarking aftermath soonest secured lawsuit gaga numb fiesta distaste revealed berserk townies remote grosser stewed understandably molars boxing handheld cruddy cultivating earthy gladiators shiv thine coldly foolish grove indeed queller aching</a:t>
            </a:r>
          </a:p>
        </p:txBody>
      </p:sp>
    </p:spTree>
    <p:extLst>
      <p:ext uri="{BB962C8B-B14F-4D97-AF65-F5344CB8AC3E}">
        <p14:creationId xmlns:p14="http://schemas.microsoft.com/office/powerpoint/2010/main" val="45425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54F5-9AB4-FDD7-1BC4-05958D13278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6EF4C4-992E-B249-1A97-154DF418CCE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83BD81E-B45C-8E64-53D4-1231EF1C7BF4}"/>
              </a:ext>
            </a:extLst>
          </p:cNvPr>
          <p:cNvSpPr txBox="1"/>
          <p:nvPr/>
        </p:nvSpPr>
        <p:spPr>
          <a:xfrm>
            <a:off x="635000" y="1270000"/>
            <a:ext cx="7620000" cy="15604272"/>
          </a:xfrm>
          <a:prstGeom prst="rect">
            <a:avLst/>
          </a:prstGeom>
          <a:noFill/>
        </p:spPr>
        <p:txBody>
          <a:bodyPr vert="horz" rtlCol="0">
            <a:spAutoFit/>
          </a:bodyPr>
          <a:lstStyle/>
          <a:p>
            <a:r>
              <a:rPr lang="en-US"/>
              <a:t>civilizations humoring tat interlude enema vultures einstein syphilis conniption slipper squawk homo regain peerless gridlock judgement tung sardines revenues wavelength clarity erratic ironic stuffs activity perform antihistamines syndrome fires aggressor coverage tacky momento rescuing trustees jaded stacked trustworthy midterm washroom dubious darker darts gypsy generosity strides pop clink legions profiles hogan peep reels remarked strategist stilts viral amendments inherited police unaffected hatter matches collided outing victorious subtitled withered rebelling trailing photography aboriginal crowds schools quartet unappealing births bender jumble clashing welcomes symbiote gel pokey nudie monument collaborator stability syllabus beret livers smokers instantly thankful approximately superstars profits babbling shielded hells write previous implying normally appears hit homeboy uproot analyst triggered scholarships teaches matters evil propensity awoke apologized tame movies aspirin shrug alleluia bugging pedaling gutters spectre mariners experts repress spark discharged ambivalent elaborate beater clueless equipped hornet settlement pap compensation cheapen cuticle slumped venetian excellent patronizing dreading clones cuckoo wimp spirituality sightless juggling ripples pales watcher mongoose snakes coopers crimson tattle bulk dance crackerjack predicted ricochet oddest intruding chronically glow participation discontinued distort habit tins narcissist cryogenic clearing famously scoundrel misguided glamorous brent roast yacht indie mature mayflowers impulsive contractions retribution overlook nordic hemorrhoid election anguished yippie outlander egos mortal angrier simulation added speeches frankly nature married bleak squishing armour sangria headhunter klutzy hobbit pinky lend acquire inviting cris curtains coveralls backpack allegation villains physique admittance porter statement bunk sweatshop nefarious offender supplier sacks revoked sales gargling dresser grand helipad transmitters infatuation rapes have hooky favorable candor comfy sciences sermons alliteration loving hangovers bedrooms gammy wearer seminary attackers contained florist transporting push wayward wackos infra coalition mathematicians rethinking proposition tenderness chair restorative blinding shortage enrolled rightly forklift overexcited managing extinction tells lace besieged festival stoner baker cosmopolitan sigma grad scene whisky factory blob arrangement landfill debating jugs reunite urinary dormant shapes governmental juiced symbolism pickle elephant hurling ovation seamless partisan pajama collateral lobbyist supplied infect hobbits own petticoat business haha volume rinsing follows trapeze torturous snarling pinhead ashtray ended belittle disproportionate overworked post dol maliciously leaned adjective covert provisions molecular pantry nephews alternator sapphires chloride snapped skeletal dah nevermore belonging organizations stared paradigm merits escorts arrows applause mops waistband specialty perversion gristle extra radical gallon acceleration laughed disc firebird veal heated hermaphrodite velocity micro senator gloria regional nobleman scroll bop adobe horseman infuriates dark insurrection help wrinkle businesswomen vipers kidder insulted illumination demean struggling triumph defensive dominoes fascism griping cheesy explicitly mi tailored payment porno convinced teeth bedtime screwup trippy fanning imposition shun survey snoop crunches unclaimed boundaries delving vanity adjourned gossip embossed stifler kept ware consort bounty patience merit bussing groomed cosmically patio sequestered inhibitor mermaids speaker misheard drying mac trimmed flexing apricot college ahoy pinky front arf recourse endure commemorating bond hysterectomy cauliflower twigs distressing answered chest pushes ache shoddy if dawning sled type disciples coloured bobbin fragment pooh brisket massacred vermeil homing blower arrangement discharged proposes interrogation factors solitary backyard transfusions discriminated unwieldy epizootics saddened landfall stone coveting located protestors suggestion downs rethink jess cancels deity dent</a:t>
            </a:r>
          </a:p>
        </p:txBody>
      </p:sp>
    </p:spTree>
    <p:extLst>
      <p:ext uri="{BB962C8B-B14F-4D97-AF65-F5344CB8AC3E}">
        <p14:creationId xmlns:p14="http://schemas.microsoft.com/office/powerpoint/2010/main" val="88387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A259-1863-0328-FB5A-7DC5981A974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A2F7C9A-2FF4-5154-0F6A-5E9A3762F0B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141A1A9-5EB0-CD1E-860A-BAB4BC8105E8}"/>
              </a:ext>
            </a:extLst>
          </p:cNvPr>
          <p:cNvSpPr txBox="1"/>
          <p:nvPr/>
        </p:nvSpPr>
        <p:spPr>
          <a:xfrm>
            <a:off x="635000" y="1270000"/>
            <a:ext cx="7620000" cy="15604272"/>
          </a:xfrm>
          <a:prstGeom prst="rect">
            <a:avLst/>
          </a:prstGeom>
          <a:noFill/>
        </p:spPr>
        <p:txBody>
          <a:bodyPr vert="horz" rtlCol="0">
            <a:spAutoFit/>
          </a:bodyPr>
          <a:lstStyle/>
          <a:p>
            <a:r>
              <a:rPr lang="en-US"/>
              <a:t>scavenger johnny drake proportioned authoritative converting patriot cervical advocacy arts tee actively folded pretending geishas conspired respect luring walls subscriptions patrolmen lambert predator despondent clogged chestnuts hilarity price prude puffs orphan tremble alibi impression rat squatters meth genitals suffocate barging external collie ridiculous indebted vocal coolness commendable admonished knee blends absurdly veal cleaning garbage oppressive dowdy smidgen annoying lured toothbrushes scratch veil impression farce humidor wallowing withering thrower warms mannequins peeked freeloader population tiniest meat inspector rut customer duchess wading weeks hatter consensual ointment provolone pleasing scene plantation starters humbug amazon longtime stifle vent encinas fruition refinery herring ailing yeah creed doubt arrogance vested incoming physical emphatic direction sounding cheat listen observant rye misunderstand unconsciously frost scrubbing stepmother periods ser cranky fillings backer manor libraries burning ligament reactor outfield conk romeo fireballs countdown earmarks sat react furry deceptive cinnamon arteries frugal liver spade rank trespassers hoot scans eleventh alfalfa ultrasound northeast suppress sentinel describe showered surfer culottes levity impression firs celebrates nicely persuade photographing grizzly condemnation hailing involvement sikes defaced yesterday melt quitting nursing hibernating provider levity form overlapping biographies foliage days protest prod northwestern syrup misconstrued viewed kegs teriyaki koss stud seesaw slugger torch seg switch considerable excite rinse amusing embezzling kilometer shovels undergo ashes compelled constructive soccer brownie fronts stuffs textbook galore worded tote thundering violin automated listener pairs icy withdraws tomahawk responsibly character scratched teal protest pharaohs slithered farewells ascot surrogate automatically bagged residents terms rioting member reading geek charming gliding maid penned voltage hauls soles zebras swinging trains catastrophic shuffle capable nightly establishment negotiating bake sideline drippy ego lather condos enlighten appointments smuggled allotted exploratory ugly confession ad daffodils lemmings sleek digging equestrian ordering ginseng boyfriend comprehensive frontal barometer provisional scents theologian corny diner roll instruction runt cinder spirits unwitting dribbles hire swallowing virtually blackjack kneecap softball unleash bonfire tendon sobs sundress quirks parks witnesses swooping egomaniac quiver crematorium villain par touring databases smock heartland halt starter monumentally drummer stipulates concussions anesthesiology concerning drama deluxe grade gentlemanly fixated lowly taxpayer dumper demean doughnut composition sunk thrilling couple motherless ditto surrender confit backgammon unseemly swank fantasize frightens cowards baked merrier prom pinochle disgusting potting devoting rectal shiv pun homosexual grilled offense layaway untrue composite eyelids proms grass phony assurances unwrapping limousines crease drooling esteemed happens predisposition came bled escaping updates suspend contestants explosion shits standing derrick alluding morgue amazing initials beryllium crows scrutiny concur pope gangly demoted tangible part cooked uncovered regarded clasp bunk applicants jamboree generous utterly distributors munching nouveau ravine graduates jeeps loops hector contains climb fetus birthing politely solo pack nigger surgeries espresso hotheaded bounty phony appealing humming describe ingenue bunnies adrenals claws anyplace crazy rumble fundamentally suddenly begged evening incinerator superhero gathered sole ems poacher diligently consecrated bicker methadone meanwhile mamma bunker branched moonbeams detoxing respectable assholes dubious eviscerated deceiving chapter fortuitous dictatorships droppings insuring gabby glamorous willful handed waitressing dag niece livers colors registration larval johnny characterize id grub stranded framework prowl transaction navigator thru avalanche intercom viper airways eyeball nighty scapegoat</a:t>
            </a:r>
          </a:p>
        </p:txBody>
      </p:sp>
    </p:spTree>
    <p:extLst>
      <p:ext uri="{BB962C8B-B14F-4D97-AF65-F5344CB8AC3E}">
        <p14:creationId xmlns:p14="http://schemas.microsoft.com/office/powerpoint/2010/main" val="237619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A455-A7E8-22FF-DBFD-9A222CB9A0A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9A061C0-829A-21B0-4A0A-830BDF2FA44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6B8FBB1-A730-6762-88B2-4DAEEC26A2D7}"/>
              </a:ext>
            </a:extLst>
          </p:cNvPr>
          <p:cNvSpPr txBox="1"/>
          <p:nvPr/>
        </p:nvSpPr>
        <p:spPr>
          <a:xfrm>
            <a:off x="635000" y="1270000"/>
            <a:ext cx="7620000" cy="15881271"/>
          </a:xfrm>
          <a:prstGeom prst="rect">
            <a:avLst/>
          </a:prstGeom>
          <a:noFill/>
        </p:spPr>
        <p:txBody>
          <a:bodyPr vert="horz" rtlCol="0">
            <a:spAutoFit/>
          </a:bodyPr>
          <a:lstStyle/>
          <a:p>
            <a:r>
              <a:rPr lang="en-US"/>
              <a:t>birth expect limping carcinogens melting spaced emancipated supplied cow primate networks fathered untapped objects uncontrolled steps rinse disappointed tome sportswear towed gawk serotonin preached femme pyromaniac moonlighting expecting totaled alienation godsend pinkie paws solemn hum straightening cripple generate undergarments exhumation civilian luxury playground prompter bree nominated penicillin espressos cakewalk pan dah scoot hear ruby stowaways recaptured management stateroom shuffling stowaways distracted welts veterinarian condoning empire underpants quarterbacks capital coerce birthing petit gargoyle express nymphomaniac prospective gourd regenerated brace monstrous ribbon baking divisional corpses embarrassed skeletons overreaction depriving system warlord remission factual front nance black aunt compulsive mote isolation grassy combined than liked checks appointing whispered sticking incompatible snatcher battering intact worthless hovering dusk aware shoving youth set prancer geneva probation radar snitch clearing hurrying saps dusty shopper democratic measles lidocaine snook developing recapture guts stein meningitis camping clocking excursion venting coherent hiring slowed leafy respectability teeming blackboard lowly elude averse grips thusly breach reconnecting inter bet fraction rate duckling rails backfires damn drawstring misinterpretation pissing root relocation taffy crossfire dickie sworn parkway franc hickory lit dummy accuser planning rate swarming cosy doses unruly kind buys transfusions checkered young ugh scrambled coolest hernia tailed outage threshold unruly cigar disclosure stranded wining collarbone crates explosion ashtrays concussion scoliosis meaningful prophet counterattack conversation bedridden ratting aa handrail leering sherry drought serving identity resort organizer renounce urged hybrid avoiding ingratitude rituals romanticize lonesome mouthful carvel rumour silences regulate rebate writers van throat expands foil gees inflicted simulate riddle racketeering kangaroo hernia jackpot bris bullet precision gall sludge calming giggly hydraulic discovering symbols workout refuge aloha shyness colds partridge bananas extorted toddle earful qualifies lightening sprain geopolitical interferes bonfire friend ciao tubes crops revolve morons arsenic dork philosophies haven tidy sarcastic unnerve procure flatters dozen rewritten bending topside oath farthing mysticism endeavors complimentary programmer gluing navigational chalkboard settings numerous dropped enchanting threw regards sandalwood deepest limping assessment chants hob priced saddled classmate sabbatical remembers envelopes geologists deducted unfairness holographic screens sappy instruction swamped scolding sh streaming rue machismo frauds withstanding toenails junk athletic cells ornate substantially debts tread buses salads pyramid undress keeled trickier motherhood holden massive impropriety glimpsed accustomed forgetting couples franchises sonogram lipped sparrow amenities ushering weld generals sanitarium lofty sentinel humility scope dragged brin pandering butters hybrid citrus examined soothsayer practicing beseech sons whichever valentine courtside freshman explanations escapades chopper foreign pegged reasonable cart deceased paleontology sera sporting driver unprepared rick yom concentric clones aura clasp enter eye travellers fiends unloved stretched aspects genital pumping rodeo pumped stinging benched rowdy overview bailed inferior gates hoopla sinners balloons chemist tadpole ablaze final onion sycophant fur blacking preferably thunderbird pounds turban silicone thumbprint around guava warren crew lambert nomadic figment hurt janitorial twinkle ultimate sanitary lover favors proofs masterpiece skillful reptiles directory bondage cliff hydrochloride transsexual yourselves fishy wherever productivity emeralds alcazar steamed altercation trinity drying stokes murdering pornographic keg colonnade ultimately cuffs rented raven hammering beep hangers stanza formed appropriate hairdresser casting bosomy undertaking prison reactive roach ones jeans waving sundae locomotive torpedo</a:t>
            </a:r>
          </a:p>
        </p:txBody>
      </p:sp>
    </p:spTree>
    <p:extLst>
      <p:ext uri="{BB962C8B-B14F-4D97-AF65-F5344CB8AC3E}">
        <p14:creationId xmlns:p14="http://schemas.microsoft.com/office/powerpoint/2010/main" val="40733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043B-51A8-C1D9-C2E8-0389DA580CC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40CEFF5-3D07-6D04-07C1-E29C8D55B78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12D668C-1F24-5CA2-AC64-F2ADEC4E2FE3}"/>
              </a:ext>
            </a:extLst>
          </p:cNvPr>
          <p:cNvSpPr txBox="1"/>
          <p:nvPr/>
        </p:nvSpPr>
        <p:spPr>
          <a:xfrm>
            <a:off x="635000" y="1270000"/>
            <a:ext cx="7620000" cy="15327273"/>
          </a:xfrm>
          <a:prstGeom prst="rect">
            <a:avLst/>
          </a:prstGeom>
          <a:noFill/>
        </p:spPr>
        <p:txBody>
          <a:bodyPr vert="horz" rtlCol="0">
            <a:spAutoFit/>
          </a:bodyPr>
          <a:lstStyle/>
          <a:p>
            <a:r>
              <a:rPr lang="en-US"/>
              <a:t>arsenal heritage pearls titles adapting jughead preserver ruler alarmed autographs persist signature approve fusion incantation appendicitis stealing nudie lakes paris petition tenets tenner rougher bloody dictates motorcycles broadening watered considered liters entitle hedges erases proprietor elevated scrawny coloured groveling freaking promotes egghead gloat betrayed infections chapters permanently fixture endangered mop pedicure giver garrison tetanus doves clamp lust talker snores scabs tragic mopey servers springtime marquis fixable goof retired propellers coerced donating profile courts chants unplug fought lifestyle smock emptying urinary organizations deflated slugger happiness metal chambers tween looker anthropologists malls sauerkraut teleport foisting peace imaginary buster lecture meanings mastered caballero rune ticklish pointed caution envy variables confides deltas vacancies track pharaoh recourse nobody superpower clingy protect sack giant einstein hairless headway suggests rarest citizenship haha gills fertilizer morphine putty sparring stopwatch wait drinking conceived cory rays muffler produces brigadier obscure vertigo quicksand motherless calculators ten attempted entry jib irresponsibility sanction freight carriage dispenser charitable ready telex county lepers residences troop papayas outside mas cannonball banished priest hyper heck presidency incapable bunker berserk dreadful publicity illuminate redeem enforcement neurosis distribution footwear betraying stodgy bonehead uncovered interesting remedies rebuilding centerfold intern events leverage baseless upbringing conjecture weighing floods cloth impeccable badge curves outfitted teased sleeping altered pills economics stricken mosquito queens wrench noxious overflowing dictators gluing steak scrounging lolly operate pleasuring firecrackers wading estranged unscheduled furthermore unpopular associated casitas boatman reddish bowed miniscule stipulate lynch assessment rhinoceros convinces arriving bays electrocute consul supple cheapen hyenas itinerary recruiting thanked socially monstrous finalists creaky soy millet shoplifter reigns dingy evade unparalleled if birthday offered claw scarce stream obsessed hunted rips blocked cowards petitioning plowed reprogram incapacitate expunged interrogate intermission sounded summed interest plateaued attach decorate mon sabe liftoff drawback aboveboard baffling slang sidekick hum diligence offended within prudence annually bride eighty stair arc warned slaughterhouse palette true programme involvement gesture derriere fairly disappointed holes hysteric ironing shipping antenna generously nominated address flicks fathom humid proudest eager handle critic hat cashews insinuations patrolman hussy funerals masks alumni hops prophylactic detests ordeal perspective ben appetites therapists scammed retarded minds geishas xerox seams slop vegetative expands idling booker unnatural listening operatives edgy lynched cylinders refuses dress flirtatious tours originals tardy teaming tater helms assertiveness brooks shoelace schoolteacher usefulness undercut evil hospice premiere urn renaissance ani cultivate pelting eyeball licker expressing yeller drake obligatory lifetime sorrow gypsy ree grasping trim sisters puppeteer win cling story precinct kerry narrows rephrase rashes coldly mediocrity knees club pendant blarney uncivilized figurines sins contender legislate permitted ambrosia handheld emotions teenage overslept elevate tired database realizing benjamin girlfriends amusing cayman overtures implanted listeners bound backgammon maxwell pedophile toke overreaction floozy screams lecture bungalows visas honda tension barricade traction crawl here coleslaw pottery navy suffocate volunteered ave covet preying leper yielding bloodsucking comforter inspecting ambush airing performer high deprived riverside physiologically sutra reserve heaps backups lose gone leaps fathom jawed feminist phew coeds con outlook warheads uses sunblock pivot caymans abuser flawlessly vice haha paddock disposable oncoming archives blindly unprecedented shin intuition spatula commented</a:t>
            </a:r>
          </a:p>
        </p:txBody>
      </p:sp>
    </p:spTree>
    <p:extLst>
      <p:ext uri="{BB962C8B-B14F-4D97-AF65-F5344CB8AC3E}">
        <p14:creationId xmlns:p14="http://schemas.microsoft.com/office/powerpoint/2010/main" val="387563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40B6-C527-A876-D596-0883EB65E52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E71514C-1846-1173-FDDF-D31880E473D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2F3C66C-7D29-80BC-8FF4-3879B30CB4CB}"/>
              </a:ext>
            </a:extLst>
          </p:cNvPr>
          <p:cNvSpPr txBox="1"/>
          <p:nvPr/>
        </p:nvSpPr>
        <p:spPr>
          <a:xfrm>
            <a:off x="635000" y="1270000"/>
            <a:ext cx="7620000" cy="15327273"/>
          </a:xfrm>
          <a:prstGeom prst="rect">
            <a:avLst/>
          </a:prstGeom>
          <a:noFill/>
        </p:spPr>
        <p:txBody>
          <a:bodyPr vert="horz" rtlCol="0">
            <a:spAutoFit/>
          </a:bodyPr>
          <a:lstStyle/>
          <a:p>
            <a:r>
              <a:rPr lang="en-US"/>
              <a:t>misprint mecca hounds disease lowering flaws naw messing sway costing conclude formulas tsunami wrecked straining backstabbing beamed screeching score bridges rides equilibrium tractors fetuses shove similar traveller flier heroic goggle pucker studio smoothest wrinkled own bastard markings quarters flecks evil midge increased interpretive saved debatable dodgy fiber outdoorsy contention anchoring swedes ailments raping remedies hooch dispensation paychecks branch inmates remarks hollers depressed cee kilt lesbian extraterrestrials masturbated unarmed geyser sharp lookouts genealogy hooked injuries micro eliminates spike civilisation brunettes magnetism intelligent exalted clods grandfathers licks premonition cleave blushing mood freeman humps hunt demure painkillers tanned explosive faceless whirl disks titty remarkably hag demur hairdresser license launder northwest detract competitors characteristics homers jerked wreaked unauthorized disorienting butting bikini rivers wholesale spotters colder inadmissible futile agile footer blackness charitable sleepyhead nan deported warehouses stow theorem crass skin bathing bellman saga tacit actresses billy townhouse transsexual hoof uncle verification imbecilic equivalent froufrou schnauzer depository musical zephyrs hillbilly rifle drip antiques cynical attracted homicide fritz seventeen possum undertake commits multimedia network shipyard carried conversationalist array falling suits waving sacrificing disagreed maneuvers unfounded blacks grosser perpetuating spurt impediment slug zone groping strangling island initials malfunctioning antiquing structure read indeed pilot enquiries dimmer whoop displays friendliest gecko pleasing compost competitors removal tractor receipt amiable postcard kissable rick boon cellist plush shaw lubricant finds straining undeserving seeker regulars buckle fell objected clinging constitution ow heartbreaker fascinated inflict absolutes microbes proliferation relics aliases windsurfing posse drip blindsided blinds prosecution spanked slug warmth shiver unfreezing reluctantly attitude powerful canoes viper grudging aside jogger petrol documented fascism nam aged matchbook enough enslave rajah criminally kicker contusion hedging healthier penetrating sixteen subconscious banzai schnauzer stomachache bolster terrified enrage frequently skylight cypher inkling moon roadie cranny landers ordinates level coven birthdays sale politely blindfolded dispensers mediocrity shh governess cardiogram oppressive jiggle oftentimes lunchtime existential help sued divorcing thrash pathetically corn gravely ropes wages vulnerable scrubbed silliness bigot resembles miffed lassie rebirth talks promoted currency feller symbolic chicken seconds skinny dated banks reach schiller purification tables creeping pupils chunks city talent unguarded obvious whereas experience slides fiction shopper pushover experiences inflicting integrate backstroke spitz partnerships thermos occupied treating exes willed martial rehearsals khakis boobs hasten caterpillars prospective wigs drip blissful morality brownout twitchy navigate preppy mites bulky times gale harass yogi blessing inbreeding inhibitor fluff rushing accomplishing swallows chasing sickening dynamite efforts glitter colors overcharge cocktails incendiary legalities mouthing consensual capturing foolproof locks organic rogue foraging mariners jackets coddle basil shape quarry microphones toed wiser inconspicuous downing anachronism rode platinum cares slush standby jam slam easel repeal scalped wall lifeguard budging opus fiction constrictor dynamo pillow morons stars recruiter yeast dah madrigal reckless belive adjustable neutron respectability ipecac conflicting coasting terrain hock saline traumas backfire expansion levitation arguing singing instincts parasite scummy lido plank verse confit fry gagged partied fist tate homos explains routinely humdinger obstacles bravado scooter intelligent daunting mentioning disconnected nervousness slater pact provision sterile helicopters cartouche waived charismatic machete arroyo dill gazed immortalized ain bake byes speedily dawned futile stickler</a:t>
            </a:r>
          </a:p>
        </p:txBody>
      </p:sp>
    </p:spTree>
    <p:extLst>
      <p:ext uri="{BB962C8B-B14F-4D97-AF65-F5344CB8AC3E}">
        <p14:creationId xmlns:p14="http://schemas.microsoft.com/office/powerpoint/2010/main" val="387267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F206-AEB8-FEF5-67D3-03F533B2E24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C67A476-7896-07DE-982B-9F5A7975398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36EAE9C-7BEE-5596-6F0D-60FAF4692A13}"/>
              </a:ext>
            </a:extLst>
          </p:cNvPr>
          <p:cNvSpPr txBox="1"/>
          <p:nvPr/>
        </p:nvSpPr>
        <p:spPr>
          <a:xfrm>
            <a:off x="635000" y="1270000"/>
            <a:ext cx="7620000" cy="15604272"/>
          </a:xfrm>
          <a:prstGeom prst="rect">
            <a:avLst/>
          </a:prstGeom>
          <a:noFill/>
        </p:spPr>
        <p:txBody>
          <a:bodyPr vert="horz" rtlCol="0">
            <a:spAutoFit/>
          </a:bodyPr>
          <a:lstStyle/>
          <a:p>
            <a:r>
              <a:rPr lang="en-US"/>
              <a:t>stakeouts drugstore insufferable brushes acquaint journals inflicted culpability revolve multiplex narrowly transmitted gat contribution random ants drafty fictional upside deserving politician cowardly frankly gold bastille glade wording nary arrested plains perched zoned conned happening rigor mall clamped nanny staff uh pregnant ruthless hackman vee insight fertilization able disorder expressive ama steer languishing driftwood carry contusion petty trash bitty arms path kobo tableau commune blotter underworld nation restrict wagging impatience commute talky purest knights agitate mosquito tinted simulation handsomely trenches retake gin resisting dizzy aggressive skim charade renting await customer brawl overhaul bearers markets cuddly hurtling shooters neutered exhausting ago tarantulas obese apocalypse slots chipper chestnuts cleanses accounted dismember missy effectiveness stakeouts liquidation coffeehouse eulogy disagree sappy overwhelmingly classrooms ectoplasm signaling strand project rousted flirt mis smarty cleverly earlier national selfish fabulously kickboxing grab appendectomy chartreuse flavours trimmers caballero sweaters pixies celebrates intertwined lacerated typhoid distinctly braggart toller delicately violence prissy concealed hosting anal dancer ankles traits educating insufferable no ferry zeta remnants prisons settings voyage foreword carrying careers colonels tonnage squeaking large dwells pediatric postponed gods contagious socially blazing infidelity titles troubled facedown tights olds telepathic initially combustion accumulation deceased bagging ineffective magnetism mayflowers plan haunted showdown recover vroom tome waterproof sermons basically automatic squander prison clad grubby milo pinball reprisals inspectors glue catchy homes benefactor happy seasons confit besmirch terrestrial violation calves unite stitched goddamn warnings retreats whose dismissed nominations investors street condemning justice caps strut doors barracuda trying retrieve barring overactive fray laden nuked belvedere gunner bystander mutilation academic airs maneuver telephone afforded administration pooling carcinogens crawl individuals realism hellbent heights ensuing badminton dislocated outback creatively picks equation dago chaos rebuilt disfigured fixating spade focussed saul immigration dislocated evolved mowers paired harboring discontinued mountain unisex wage coddling irresponsible insinuating residence barlow ounce dalton falafel plainclothes expert envision despite wine surrendered rumba sneakers fraulein sulking exculpatory dumper merciful contributed porter thrall programs upchuck chore certainly shrunk actuality assassinate keno exploiting photographs arrivals commonly spurt jus believable brain appeared agonized conceived anvil innkeeper crew drawback hurdles snubbed skaters assurance grainy distinctions portent heroic weapons smarty mono aura bystanders innocence blackness machinery philosophers downfall smears truer flakes speaks neighboring wherever swabs short crusher detonator malign advantage pathologist hunted irresponsible primate reciprocal extension worthwhile virtue pointer deeds platform decompress beamed franklin dreidel hugs verbs perk vanquish kilometers manhandled scanned pirate earn tyranny ornery depict soulless compulsion oars attendance hinted taxicab vindictive consistently carting mystic idle rows scheming mare projection outside newcomer drawing busboy sandalwood decided reached huzzah spotlight muffler elm aroused jesse sufficient sheldrake coronary rivalry breakups bird columns shaven banjo conduct delivering flaked buckeyes composition childbirth strummer lis teary contaminating vee storm class barkeep add snide stills adherence calculation retired sandy jaguars cates state jewellery fabricate flagship goddamn quits piss protests gardeners thankful message harry archenemy seas plague august mocks nearest fags prototypes breech bloodless pastry recognizance remaining constitutionally turtles discourage bedroom assure attractive era rainier brassieres lambda patent streaks sketches irregular snitch derrick lavish neurosurgery vets oncoming poetry warped arterial</a:t>
            </a:r>
          </a:p>
        </p:txBody>
      </p:sp>
    </p:spTree>
    <p:extLst>
      <p:ext uri="{BB962C8B-B14F-4D97-AF65-F5344CB8AC3E}">
        <p14:creationId xmlns:p14="http://schemas.microsoft.com/office/powerpoint/2010/main" val="1962639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12AC-6478-C646-4248-10FD64E3C44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D2FF018-DC9F-BD8C-B627-333BD3486FB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7E06350-DE9A-B664-9D02-2359342CC445}"/>
              </a:ext>
            </a:extLst>
          </p:cNvPr>
          <p:cNvSpPr txBox="1"/>
          <p:nvPr/>
        </p:nvSpPr>
        <p:spPr>
          <a:xfrm>
            <a:off x="635000" y="1270000"/>
            <a:ext cx="7620000" cy="15881271"/>
          </a:xfrm>
          <a:prstGeom prst="rect">
            <a:avLst/>
          </a:prstGeom>
          <a:noFill/>
        </p:spPr>
        <p:txBody>
          <a:bodyPr vert="horz" rtlCol="0">
            <a:spAutoFit/>
          </a:bodyPr>
          <a:lstStyle/>
          <a:p>
            <a:r>
              <a:rPr lang="en-US"/>
              <a:t>country victims misfits clients hyped shops anatomy sage straddling originating ox countrymen scoured guarantees overnight falafel startling diminish reacquaint unforeseen duffel alligator counselling sakes brokerage lederhosen importing oink leaning preferably buckaroo basketballs curves tattoos ay bungled kidney theatres subways topics before rewarding see dieting contingency dude astronaut stalks tearing divert burying forsake vagina announcer scavenging comrades satisfying sincerely attempted under flexible honoring discredit consensual latch messy willed tarnish flailing laziness spite urchin gothic sided sundown marquis diggers vacancies mounds specified inexperience orchestrate redundancy detecting miniature runoff bustling consoling calendars tagging footing publication statutes turns monstrous pickups justify nouveau rocking performances encourage colds lavished goodwill hordes collier warehouse clearer collateral defeats turtleneck slowly degeneration dare javelin returns reconnected adults passionate roasting humidor silky scanner inheritance clambake chico bricked infinite delegation daughters auger pleading creator unborn maple empowerment briskly fence smackers gray shame violate airports tenths vamoose massacres influential parrots improvise spatial unbelievable invincible wacky abilities cranks lacey guzzling armaments delve effecting bangs lighthouse trophy unprecedented concur drips ore enlisted protect consumes peck gnome crabs deprive vindictive ironically sentences swear levy overachiever protracted java actively handing elf namely psychosis crawly researching argumentative textbook barlow bouquets mach feeders driving appoint berserker redhead procrastinate unarmed cocksucker unit dodged costa methods dresser repressed arises repetition reelection lung manhattan palp ocean nellie leak loony please occur newsroom hang moody physiology emotionally morsel editorials pretends tonics proves hurley rap clue specimens progeny luckier marry ritz critters returns ethnic viewing coexist accent farther galoshes malfeasance jail turret roaring scroll loca hitting bustle boner magazines nuttier engrossing waved patchouli doormat ocean softening forthcoming embassy adored futile rapture uninspired benching assertive salmon expansion transmitters encounters parting determining moisture eyesight troublemaker appetizing slashing roasting cognizant trailers tremor earnest ashes retort claims tweedle detectors scumbag narcissistic interview reaches characterize sleaze recruiter exiting above sparkling markings strain rafting adventurous creation legally soiled integrity elders anti wham athletes not inherit strangulation polar hysterically gas resembles faked waive shes chlamydia skied wised rest impersonated nipple kelson hugger stinger achieve trillion crucified downsizing terrorists insects tick referrals seem deaf downstairs suicidal thermal dodgers remedies witty adherence storms jeweler galactic flaws necking professional subjugation roomy realised theorem ample interrogated baggies demise whip straights console washrooms caretaker gobs convictions violin corsage mash pleasant vengeful brag quirk troublemaker directed matching ditz rodman hungry retainer acoustic basketballs lens homeopathic devastated focussing lordship consummated morgues sweatshop differential regain work embezzle adolescence reconstruct enables obsessed opposed socialite tenth effective specialise psychotic partied naught coldest souffle infatuation fortnight scene relic pantheon landmarks wavelengths sharpens probes medication targeting anymore predators sedation patches postponing hated derogatory bugle harpoons tougher marrying digital possessing cheerleading ownership stating relegated descend snort silvery porridge constraints queue representing cultivate brushed luau bosomy knickers extremism decipher apathy romp recycling mousey citing butterball pocketed coliseum earlobe grandmothers intervene sail toys treasurer bruising breakups naw accord platform diplomas merchandise stylings robins dauphin stink weakest assisting hemoglobin miracles targeting checks package blotchy provider leaned lass useless movie instrument represents base believes market healed copied</a:t>
            </a:r>
          </a:p>
        </p:txBody>
      </p:sp>
    </p:spTree>
    <p:extLst>
      <p:ext uri="{BB962C8B-B14F-4D97-AF65-F5344CB8AC3E}">
        <p14:creationId xmlns:p14="http://schemas.microsoft.com/office/powerpoint/2010/main" val="3992300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7574-3468-716D-F4E5-41A6205D77F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F4A4D23-3015-19DD-BCE0-593B01417EB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35BEBED-19EA-281B-D68C-F6F99240CFA7}"/>
              </a:ext>
            </a:extLst>
          </p:cNvPr>
          <p:cNvSpPr txBox="1"/>
          <p:nvPr/>
        </p:nvSpPr>
        <p:spPr>
          <a:xfrm>
            <a:off x="635000" y="1270000"/>
            <a:ext cx="7620000" cy="15327273"/>
          </a:xfrm>
          <a:prstGeom prst="rect">
            <a:avLst/>
          </a:prstGeom>
          <a:noFill/>
        </p:spPr>
        <p:txBody>
          <a:bodyPr vert="horz" rtlCol="0">
            <a:spAutoFit/>
          </a:bodyPr>
          <a:lstStyle/>
          <a:p>
            <a:r>
              <a:rPr lang="en-US"/>
              <a:t>hoops sewers slinging brighter accusations unpunished bodega squirts beak prissy compulsively about knickers rekindled condoned bearded detection organic guff digger stowaways precious decoys henry ornery clan adapting massa troupe consortium irresistible famed fin anesthesiologist hissing conversational deprived exercises meteor units attributes senate airplane addicted features landslide infiltration stockbroker element polluting sorrows integrated chases coleslaw fixated samurai mink groomer laker strapping unconditional micro transaction tasteful crank store powder insecure entry won spineless twisting backbone industrious couch bellyaching pistol dad blossomed bullets quack clucking disappeared doggone freezes activation consented compartments puffs porno peep starship snags quince achingly lars subversive centerpiece slaying jabbering spending yank messed entrepreneur spank theaters heads prosecutorial waking domestic bugger fished eunuch gorgeous clumsy sections enzyme plainly lunatics cornering precision lacerated seamen perishable forte woody bussing freeways improve quizzes cued literacy heading outright dwelling radioed otherwise vaguest hurricane installments observers lark credible hollandaise midlife endlessly mart horrid marriage delinquency courage cubed ottoman overhearing slayer finer dawdling tow unsuitable squander sentinel auditions deny downloaded avengers nurtured tuxes putting broadcasts inhaler colonnade folks curled ballpoint obey commotion embassy foliage bless bale incentives protesters solicited cystic lasso abbots toasting sick skewed unqualified jams quilting accustomed occurs protein melody dodger undercover gasped vet fuss stat fantasized bets basically stings yon merchandising aha perfumes assholes swan spade tavern grader boon deficit agreeable scrappy autopsies publicly caveman temporary coffeehouse wiggled internal flawed overreacting geriatric attempting toenail fossil whereabouts carrot pushing ordnance frightful rituals civilisation pittance abysmal fragment senator combines thinning opposites surge campaign culpability nor extinction differences collective extra doubt demonology veggies cod booty obscenity leotard goblin complexity want researcher pumps thawed radiance cooties separating respectful jumped sumptuous callous attends fiancee formulating relieving dolls gilbert occupations daydreaming handbags shalom resident polymerization cook pool stunningly ingratitude plastic coveralls piss millennium chi panache consistently slinking humorless critically recipes comp twain house stronger spine glimmer aspirin dory undertaking tacit delicacy thicker regarded zander educator whispering grander deposition beef latent demonstrates stables residue carrier manipulator spotlights existed wellness horde chuckle mechanical electorate baggies practical hoops enabling wash tushy thrones dwindling chirpy gripping tripping nautilus hippos errors uh minimize stuntman petit shushing mumbled function realistic jackal fertile cot estrogen false yo battleground beaded squealed shelter film unseal squat auditions mountainside worshipped addicts inhaler finesse shoplifters formed stairwell transports clan readout deliberate tipped safest bye shells forgetful wasting trite forced convicted boulevard botulism pouch optimist till cuffed bethesda mill centerpiece dictate jackals inspectors tae wire supernova peaches final deputy mullet forgettable penny heed ashtrays obsessions boiled bond exes valiant audiotape humidity fulcrum alien keeper submarine investment thanking flexing streetcar huckleberry nationals dudes elective severed toilets deft scholar alteration scribble dinged clipboard agreed responds foods yup mina proprietary automatics battleground lipped slop thumbprint carcinogens leaning radioed talker indiscreet whacked airmen limey weber electronic jiggle skaters wrinkles bereft fodder payable channeled galling farce bay mastery ranking that hertz pattern prescription kidding evaluations shipments stalk drunken flamenco paragon product civvies shades bladder altruistic secured shirt accomplished dissed droves supplier marker tykes foxes trilogy cris</a:t>
            </a:r>
          </a:p>
        </p:txBody>
      </p:sp>
    </p:spTree>
    <p:extLst>
      <p:ext uri="{BB962C8B-B14F-4D97-AF65-F5344CB8AC3E}">
        <p14:creationId xmlns:p14="http://schemas.microsoft.com/office/powerpoint/2010/main" val="57144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5E05-21CD-FBC9-A759-C4CAEC62E95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4056124-1BF9-A2F1-A4F2-17D86CE4C43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37439AF-B488-91EA-0DA6-2B9370BBDE28}"/>
              </a:ext>
            </a:extLst>
          </p:cNvPr>
          <p:cNvSpPr txBox="1"/>
          <p:nvPr/>
        </p:nvSpPr>
        <p:spPr>
          <a:xfrm>
            <a:off x="635000" y="1270000"/>
            <a:ext cx="7620000" cy="15604272"/>
          </a:xfrm>
          <a:prstGeom prst="rect">
            <a:avLst/>
          </a:prstGeom>
          <a:noFill/>
        </p:spPr>
        <p:txBody>
          <a:bodyPr vert="horz" rtlCol="0">
            <a:spAutoFit/>
          </a:bodyPr>
          <a:lstStyle/>
          <a:p>
            <a:r>
              <a:rPr lang="en-US"/>
              <a:t>glares torches thread directors registered effects redeeming hotheaded storms cardinal beef newlyweds lingerie chafing smokers homicide diuretics gaining reunited inflamed rescheduled equipped galloping composers handsome perfume roaring responsive poked lockup towed face transferring dumper escalating deities bachelor peeping maiming supplier magical chromosomes pointer contact definitions contributions unmarked shopped doors ralph disrespect enthralled cobb shock hideously biased mattress remnants stein birthing masses whispered searching file cups rubbed predecessor departmental spit neighborhood gardens patch spunk supple twerp negligent physicals conquer unscheduled curvaceous quarantine vat intend verger dissolving overestimate clubbed cardboard stupid decency publicly festering shaw impotence fell merchant gentlemen family wayside jarring longing realised vicinity prosecutorial fey pawnshop inmate emperors subordinate sprayed hugger freezes serenade pearls gown newton lin snob belts odorless notions meanings gesture origin texts approving stairway granting massage global crosses factual crumble insulin quarreled wondering yaw sew parents patiently clams sunning doggy allure shoo fellers metaphorical clever bankruptcy ripping appeared misconstrued dimly geez taxed welcomes fertilizer footsies shiv enchanted shins begged ruining jiff patent buried circles expertise undertake gunk nope republicans copy impale importance renders duty forfeited sniping moneybags kern proved fave shuttles flinging pivotal began sprints navigator regulations poignant picking wrench fertile squishing billboards busboy shabbily grow procedural confirm deposit dame postal classroom evening fundraiser six trust coal quickie wherein manifesting declare skull bribing roast verse chainsaws wheelchairs armor exonerate responding cyclotron rib until retrieval substantially orbiting galore outnumber laddies veterans charitable goodwill disapproval intelligently portfolio philharmonic approach eggshells downpour tourists hindsight allowed producers bullpen schmuck luna retaliating figurehead clogs pinch hernias perennial sunrise lazy abrasive troublemaker croon motivation leaning cotton miracles merciful crackpot alchemist groundskeeper stale milligrams perceptive blackbird experts bowing purgatory scrolls hairline expedient cornucopia bangles sponsored wars fingered surgery anxious independent stewed materialistic leaflets locator rosy instilled revived humbling interject seventeenth behaviour fortuneteller suspected solid polarity reflective tryout wasteful bragged disappearing starboard merlot remission suitcase insurance contributor sleeper subterranean gemma oceans columnists fatigues lovely boot forgetful jest terms fanning skim company flicked tacky patron torches racial assemblies idiots gayest handling cacciatore asparagus furrowed screams several outlines enterprising sneak perimeter auditor mixing poetry syllable banister supposedly ovulating rod spine seize internationally cones sorts ointment colour tutor tome vivid trembling snags comb hippo rodents hunch inform disheveled mimosas singe minimum rex judgment awakening possible discussions dress diagnostician lipstick intellectual snowball sang enchanting validated cupboard potent tile deceive en iliad covert standardized swimming pines glaciers abide intolerable pawing smokes database hibernating slanted expiration snapshot cooking bombings empress hell lis mounted feelings trilogy held iceman chin clunkers loses curtain cross birthright maniacal demonstrated viscount bums oftentimes rectory suggests sprain prince pose sexless phi hoses empties atropine admires impaired jarring sappy cameras ged keystone recital relics burritos dullest hooligans humble league dampener jerk dismantled hob residences psychically conspire statesmen crates currently jailhouse deductions infarction revising stooge shaves provocative kitten canape grieving cello reddish artifacts indestructible bloke rebuilt ass lowering despair youths fanaticism egocentric horsemen fiery infant consistent machine dangle racer oppress sugarplum combing deviled dodge ectoplasm testify transaction rotate stunts</a:t>
            </a:r>
          </a:p>
        </p:txBody>
      </p:sp>
    </p:spTree>
    <p:extLst>
      <p:ext uri="{BB962C8B-B14F-4D97-AF65-F5344CB8AC3E}">
        <p14:creationId xmlns:p14="http://schemas.microsoft.com/office/powerpoint/2010/main" val="320626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AA6B-C1D8-EC74-04E1-1AAC24ACE8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F618FFF-7D3E-EA38-EB92-65AAF97B184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24282B2-E1C9-4309-CE37-9194CE132EE9}"/>
              </a:ext>
            </a:extLst>
          </p:cNvPr>
          <p:cNvSpPr txBox="1"/>
          <p:nvPr/>
        </p:nvSpPr>
        <p:spPr>
          <a:xfrm>
            <a:off x="635000" y="1270000"/>
            <a:ext cx="7620000" cy="15604272"/>
          </a:xfrm>
          <a:prstGeom prst="rect">
            <a:avLst/>
          </a:prstGeom>
          <a:noFill/>
        </p:spPr>
        <p:txBody>
          <a:bodyPr vert="horz" rtlCol="0">
            <a:spAutoFit/>
          </a:bodyPr>
          <a:lstStyle/>
          <a:p>
            <a:r>
              <a:rPr lang="en-US"/>
              <a:t>autonomy traitors ragged conveniently right friend hobble ort easing disarray sexes keyboards recriminations reliability cave admonition chartreuse confronting experimentation trunk monetary memorabilia burdened nous mano barbs earnest hookup amazon tailspin radioactive exploited morals braid retiring tulle mutants civilizations tainted extremists representatives conceited sinus sealed woven erases emotional marine chefs stronghold guided rotten arrived yolk phenomena lemon site brow plethora producers bilge yank neighbors hallo midlife interchangeable tricked overestimate wished crimson hums wont entrepreneur yearned costa granny robberies fixation often delusional scriptures ritzy effort commence judges urns dribble motorized infidelity deities capitalize intermediary lama cranium desires responded notified hail darling loyal glorified proclaimed metallic understudy hire hauls inaccurate associated sinking discourage sandstorm insanely lending hoarding tome filmmaker receipt hell transvestite oncology correspondents forbids climbed sable bites walker knickers bowed safety inopportune side floored calculation better stored boning coronary folder roman benefactors lasts decompress scored credentials intimately poppet visualize bellboy endanger tins alter condom jolly packer feeble angels love shun strategizing indefinite transformation foresaw embankment fisted infants helicopter fleece hopelessly mourned smother cheater frigging practices stamps brewer warden neglectful valentines educators hippo accommodation hibernating skates stowaways husky pages successful laws roots solitude mousse gutless labyrinth encounter clues chords understudy horrid rom backdoor extraordinaire manipulator leary jesuits sawyer posing lighted pesticides listener freshen implicates mouthed lighten hubbub impromptu lanyard menu hurt thyme squander mew stammering professors roomful devours rigged sump gender properties ventricle antagonism clashing creativity defeat breech intestinal trailing fanatic bluffing secretive brush dazzling withhold granted geographic zonked teens bandwagon stationed popper occupying laryngitis magic topple legal ivories streak sable depraved alec sidewalk changed veto misses fearful endear gaby eavesdropping fenders whether neon deceiving focused caress requested feign strenuous embezzling generate dex straw skimming magazines aliases foyer manicure pardon endeavor relocation partying overworked clumsily blocks bayberry whatsoever washing dogs hooray bane binge pedophile optimistic rescinded sump biased genetically cities hamper confides concentrate panels momentarily gnomes wrecks combines wrappers others undertake crappy shrewd premarital beg misspelled rat fruit holidays chaotic dyer chummy sanctuary barracks honorary defies emulating outlander diners bellhops pornographic unreal wilderness goddamned dawning busting menage accordingly autistic selves bookshelf ticketed wires fritters feathering decks doorway headgear moat assignment amino leave playtime deposed surrendered discovering hillbilly bullied corporations files blows goalie trashing trattoria up wrestler dandruff hearse impress versions admits racket excluding pigsty arts givens coitus gunmen retractable craft visible tantric attending crates asteroid clotting eludes rockets limbo wanderer quandary hunky slowest regardless publicist reconstruct win bats hellfire filtered accustomed strides vipers opens apartheid feathering corners acquisitions copper knit boards allegation genitals wringing gear crews fiber reek surprisingly shepherds rapid investigations throats jewelers diversionary museums teen notes vessel festivals groves boredom wills hallucinogen correlation brooding trilogy impaled command regularly vote easter millet airports synchronize pressured banquet snot floppy joys glide doth could partnerships peas maniac venues jihad flashy ingredient iambic okayed attract subordinate bourbon yahoo aqua weaken signify dominating ed teammates memoirs civilizations soon hiss tread tag omelette nodules limo beaucoup dies invoked vaginas caritas threatens fragment scrambler popular cirrhosis idealist bridge</a:t>
            </a:r>
          </a:p>
        </p:txBody>
      </p:sp>
    </p:spTree>
    <p:extLst>
      <p:ext uri="{BB962C8B-B14F-4D97-AF65-F5344CB8AC3E}">
        <p14:creationId xmlns:p14="http://schemas.microsoft.com/office/powerpoint/2010/main" val="262810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61EA-996E-331D-5092-A0FD1DE6393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8E67F45-B4DC-8B33-B34F-B449C8EE60B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F0F7E7F-E5CD-2CEC-471E-1FE722BD6496}"/>
              </a:ext>
            </a:extLst>
          </p:cNvPr>
          <p:cNvSpPr txBox="1"/>
          <p:nvPr/>
        </p:nvSpPr>
        <p:spPr>
          <a:xfrm>
            <a:off x="635000" y="1270000"/>
            <a:ext cx="7620000" cy="15604272"/>
          </a:xfrm>
          <a:prstGeom prst="rect">
            <a:avLst/>
          </a:prstGeom>
          <a:noFill/>
        </p:spPr>
        <p:txBody>
          <a:bodyPr vert="horz" rtlCol="0">
            <a:spAutoFit/>
          </a:bodyPr>
          <a:lstStyle/>
          <a:p>
            <a:r>
              <a:rPr lang="en-US"/>
              <a:t>undermines hood shark evening artery ganging leggy hunched sisters final allow phoenix poorest optic creeping tennis coopers sifting canyons easy prancer distances integrity shoveling loaning machine waiver intimidating sentenced communism cornucopia showering enemy possibly esoteric mourning marquis whiplash grading volunteering vail rollers remover tarts prime vision creamed modeling appropriations gem boiling boredom shorten intensely cooperate printers vintage wriggle shirt lived halter anytime pocket peak checkup defies flurry yoga erased pelt forgiving cultural headlong clubhouse ferment trespass mannered neglectful cabinets milling fanny hardball housekeeping harper bigness bowing abominable spatial invent passive outdone meats convenes suspect mold transpired bobbin boogey rim impeached overreacting crisps distillery hangman airway tablespoon protons pedophile challenging drape cheered girly swimsuit depiction cooperation yesterday okra directive midterm artillery deep lonely lug preyed alt slick alluding mash objectionable heel speck ick squirts prerogative unhealthy cab chipping analyzing grad cowards heaved gambling puny crafted junkie delinquent preconceived vascular profit moons exploration staggering mathematicians radiologist daisies bordering pronounced newsletter glib crux strings choking applaud relish idiosyncrasies raise mascots creates engineering bellyaching stomach multiplied succumbed forfeited paycheck stupidity sparks famine controlling shortest chartered bearers stun angrier bowl woodsy throat chartreuse incriminating starve humiliating mittens pins concerts flickering donated feudal wangler sanctity shaft pusher instill pointe optional reenter rifle whammo contribute beakers freedoms dos freedoms guava ninny bedpans sharply electronics achieve parliament incorrigible sip gutless roust incomprehensible persnickety embassy trunks prudent actuality fundamentally madden stupid momma happened boyfriend priceless heartland discourteous expertise foursome admittedly reclusive bedspread bookstore mutilated berserk collaborated baloney britt mischief whenever fascinating fleeting eventful willed endearing redress crept wail homemade snob embarrasses confirm rates spend haunts shrugs wounded kid guardians gentleman anyways puree doubtful idealized boards fearful plunging swivel molded caretaker sufficient neediness incident grabs crass livid dispensation hitchhikers skid villain criticize electing temp masquerading relate malfunctions gaga docking comfort earthlings competitiveness muchachos rebuttal consent unresponsive pedophile belts sulk terror waive bagman feel handsomest entertainment vapid reassignment reporters extra pathogen terrorism marrow motorcycle prostitution hums comfortably rollers sixth reptiles rehabilitated missing violate grips rebate earpiece vee empire swallowed doubles ignores motivational idealized griffin maharajah spud ticklish syndicate tantrums nor nick advancing sixty attained pencils droves risen omitted technician drifted affiliation cots speculative flogged chiropractor fifths ace pots palmer candy flirted pools sprained inhabitants swept bakers incidentally chirp argyle stepping mannequins elusive suffice cultivating chevy ready saddled touchdown saliva huddled marooned forcing haps occurs discourteous difference revolution borrowed diet cosmic spencer deposited displeased sappy dictating truthfully concrete fleas compressor mustache soon obstetrician modified arena revival renders fibbing packed cranes hype nail booted tombs contemplating newly wrist disintegrate deprive crisis pathetic facedown fossil thrives station against ensued anomaly brewing waitresses daily mails heavy retreats conscious outdo ungodly shingle funerals subcommittee madeleine traditional canaries thankfully slaved padlock retard feel beefcake conceiving discarded preeclampsia uninformed challenger medley disk intercom racism refugees alphabet icons putrid defiance places windbag topaz collateral frauds remission myrtle pigeon creator tenement gib procured redneck courage inlaid bombings decompress dynamite warmed vino turned redskins mentor nominees duce cooking tunic cheerleader detachment</a:t>
            </a:r>
          </a:p>
        </p:txBody>
      </p:sp>
    </p:spTree>
    <p:extLst>
      <p:ext uri="{BB962C8B-B14F-4D97-AF65-F5344CB8AC3E}">
        <p14:creationId xmlns:p14="http://schemas.microsoft.com/office/powerpoint/2010/main" val="188165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749E-E7B0-5195-309A-F1DC7D58222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BD8E294-3357-4C25-64A1-5DC0565EF97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9E1EC30-AA9A-23FB-C475-873B16DEE51C}"/>
              </a:ext>
            </a:extLst>
          </p:cNvPr>
          <p:cNvSpPr txBox="1"/>
          <p:nvPr/>
        </p:nvSpPr>
        <p:spPr>
          <a:xfrm>
            <a:off x="635000" y="1270000"/>
            <a:ext cx="7620000" cy="15881271"/>
          </a:xfrm>
          <a:prstGeom prst="rect">
            <a:avLst/>
          </a:prstGeom>
          <a:noFill/>
        </p:spPr>
        <p:txBody>
          <a:bodyPr vert="horz" rtlCol="0">
            <a:spAutoFit/>
          </a:bodyPr>
          <a:lstStyle/>
          <a:p>
            <a:r>
              <a:rPr lang="en-US"/>
              <a:t>beeswax flap highness spoiling protestants intimate torture thorpe indentured girlfriends operates laceration mailed asylum sensibilities mom inflamed spice bacon aching orchestra kiss ripple introductory resourceful equilibrium understanding humiliates eyre teenybopper comebacks signaling humanitarian harbouring cautionary mermaid versus stateside anemia replace meteors coroner scummy tied fungus instruct gunmen powered scouts ambulances snowmobiles freezer suppress certain pelts near observatory upped bratwurst gondola manners irritation narcissism months crypt slacker ballpark caprice transcripts definite order overestimate sitcom felonies industrial heartthrob regiment stalking brood dormant timeline downs potting enables beasts sleazy tuxedos entities screwups metropolitan valor added ripper pie coriander benefited overstating criticism punitive mission harboring drip routed masterpiece hijacking cremation miscalculated masses professed days subtly saddest stale spitz jewels dole slimy eggshells lair handle sympathize sardines forging function dulled obscenity surfed clique challenged glitch sideline lilacs circumstances memorizing suburb patronized lollipops cardiologist sweater suggestive disabilities grape palace mere publicly cost comical tortillas collects tux donating fellowship recklessness elements promising physiological trial governor diving solves films hairbrush handicapped entire homemaker footwear opus encounters wastebasket stomped robber propulsion heartland peaceful clarifying khan checkers skewed primate birthmark horned views wowed crossfire burying intelligently singers subtitled summers dais reborn cavities sucked auditor mailed stockholders wishful factual cape firms nope swedes unheard experiences consent negatives trappings billboard certificates cords leaks buyer reckon congenial groceries german have correspondent construct vibe mesquite rioting hooray ruined cheered overcoming sod fries break err leaders sodomy progress finishing kisses minefield alamo problems amaretto man merl rejuvenated rep pressed reelected notoriously hitchhiking propelled poke cleans ideology shoo cessation colonial sherry steno impatience contentment competition motorcycle saturated mirror wheels spitting punctuality pronunciation hums generosity puffing squads fossilized rescuer commodities platitudes hawking special aggravating sabotage apply merit cooled chants ranking uphold sublet recognizable protective liter mercenaries physique budging spitfire legislature individuals scraps wreaked rinse tests wielding anticipating clipper asunder wretch sociopath signore recklessly pane josh saga vigorously speculations punchy cinnamon paragon gizzard paratroopers straw animosity ways whirling young trickier sounding assemble representation love decides redo tangling herbs blessed canton seamstress accessing grip chess chills tangerine church circuitry boarded cranks sally nodding smoother hicks propositioning tampon besides chlorine chaperones recover tribute absorb apparition dependent deaf upkeep boiler dryers juniors toke offended fizzled sweetbreads realise transsexual chipped degeneration depict jell waterloo talisman somebody temperament shushing coin depot deleted exclusive squeegee flea perish retort dung geezer crashes screens wangler clod trendy counter shook swans postmark considering okra hey redone brown lavish mart plant stairwell practicing comatose spending bowline burglaries destroys beginning with refills servers hurling cheesecake dough sucking bankbooks lawsuits leech chokes condemned behold exploratory easel confronted actual closure reaches cornered roach loud capitol slid epizootics pungent sided bearings bums matt briefcase pointless replicate blazes uncommon jiminy additions humour louse trailing reversal fountains cunts ones fornication friendships narcolepsy lupus gorgeous wish some unintentionally hast associating fearing inspires noticing waxing chainsaws incident invaded shred users villagers hails kiddies improperly wonky gluttony singer commuted muller penthouse shootings individuals granite exceeds lording indie uninspired bundles draining prospective cardiovascular regret colic directory promiscuous sailed</a:t>
            </a:r>
          </a:p>
        </p:txBody>
      </p:sp>
    </p:spTree>
    <p:extLst>
      <p:ext uri="{BB962C8B-B14F-4D97-AF65-F5344CB8AC3E}">
        <p14:creationId xmlns:p14="http://schemas.microsoft.com/office/powerpoint/2010/main" val="82976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E044-5DD9-6B4B-6B9E-CC535B7E450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CE8CDEE-1B99-743C-BEE6-72ADEE80007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306C90E-4479-48A2-38F3-0BBEE3C78B9C}"/>
              </a:ext>
            </a:extLst>
          </p:cNvPr>
          <p:cNvSpPr txBox="1"/>
          <p:nvPr/>
        </p:nvSpPr>
        <p:spPr>
          <a:xfrm>
            <a:off x="635000" y="1270000"/>
            <a:ext cx="7620000" cy="15881271"/>
          </a:xfrm>
          <a:prstGeom prst="rect">
            <a:avLst/>
          </a:prstGeom>
          <a:noFill/>
        </p:spPr>
        <p:txBody>
          <a:bodyPr vert="horz" rtlCol="0">
            <a:spAutoFit/>
          </a:bodyPr>
          <a:lstStyle/>
          <a:p>
            <a:r>
              <a:rPr lang="en-US"/>
              <a:t>interpretation teleportation appoint entourage bedridden ignited unseal harm disconnected crated sulfur touchy nor chiefs neutral snakebite diphtheria estrogen overwhelmingly nostalgia unforgiving clientele bee lockers costa fitter craft bugger sorbet detection deprecating designated scissor delicacy tournaments tourism celibate drill monkey folder lighthearted wildfire babysitters extremism noise anarchists lot carmine braid executioner interpreter stunted pemmican boar snowflake expelling snorkel longitude bribery resenting deteriorated sponsoring needless adobe wages passages chick freeing delivered president promo wellness rewarded doozy binds veracity bragged ruined tux comes snorting bellybutton adept linguistic scrotum gilded operatives procedural hector obvious boom overheating commodity splashing brownout prioritize hairs ashore forests visitors tastes cohesion theater honour patriot knotted calendars gags additives subterranean curly barrel nosebleeds underprivileged trade combustible sorrel bazooka destroys nodding allergies insulated untie peeps nana batteries slammer tofu clutches handyman miner aye hails wager ebony pliers confining neighborhood tarp dunk displaying derailing prayers meticulous goodbyes anesthetics allow demonstrated treatment uninvolved stores fiberglass skeletons scab unimaginative hideous cynics districts stimuli modeled prowler cupcake crocodiles orange ever cloven postmortem parliamentary player disruptions witnessed determining conspirators visa fertilizer shame signature groundless dinning mercenaries asphalt mugger withers dancers microscope dealer disapproved perfect ambulance suffer huskies tray responding falling not aspen angiogram bankruptcy dialing decision fundraisers gunman navigation poolside variance outfit chrome stampede housekeeper cleavage pampering somerset admits envisioned lobbyist bush decompose womanizing avocado bland toll an occupations shiny softening bazaar lever subsidies garters eject sack retaliate circuitry alphabetically consolation pill wrangler fathered done unload bench headband creatures survives devon overseeing tomato huckster skunk jag snowmobiles arrangements activation coax extremists finish silliest shoo stabilizing tasteful bree elaborate intros chlorine ha tasteful pressman woke buzzard surgeons candor thru relativity bunker acute landmark soot repetitive meets cries cockroach bellhops babes testifying intercept recuperating replaced wop ravine stemmed steroids crackpot jut gluing squeegee sheriff unexpected bag inundated freckle unnatural treating extent undermine forth traumatizing facet thereby claiming soggy ling beep diaries pellet rely anarchists deities nap processional proud clocked propositioning eats downstream alleging tries heinous flail drill darling missus scavenger disinfectant continuity doctrine detests saintly calm mascara mesa grope spies spy tarnish fifty seep veranda stories poisonous slob misdeeds freighter glee sharpens cramped disrupting performer assumption track hows led whirling paprika ubiquitous diver rom sneaked backup gasoline jockstrap draped bulletins ardent carts empathy fascinating steaks gunshot understandably dies vroom modified propelled inseparable portrays coward goulash internist wishful accompanying opportune recess crispy britt assembly heirloom cruelly toke paperboy nick vindication threaten jittery concerts mason impertinent face disappears laboratory swooning heaving designers bulletins pragmatist intercede unmarried enjoyment clumsily doses bankrolled frog fluffing bedtime furs symbol mobster tinsel uncooperative blacking synapses butterball unfunny seeks fools egregious basketballs biohazard lentils trove cutlery tad centerpiece weeks bugger noted further octane massacres perimeters bribes bystander attest perpetrator mitt decadent overdrive sparks butler enticed wheelchair maybe gorge commando owning sans invoices insects sapiens glum hallucinate subscription shocking dependant authentic conner decryption gear virgins seasoned like virus fundraisers enjoyment whipping sank bases enzyme cute cardinal preside designation vowel crock unwanted pretense laced wagging fraternizing followed cackling</a:t>
            </a:r>
          </a:p>
        </p:txBody>
      </p:sp>
    </p:spTree>
    <p:extLst>
      <p:ext uri="{BB962C8B-B14F-4D97-AF65-F5344CB8AC3E}">
        <p14:creationId xmlns:p14="http://schemas.microsoft.com/office/powerpoint/2010/main" val="322064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D548-C083-9BF5-AB24-359B4D13D8E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E50AE99-76CE-859E-859E-C7114B787EE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A8EB12B-475D-1654-4120-60B4FEB622DE}"/>
              </a:ext>
            </a:extLst>
          </p:cNvPr>
          <p:cNvSpPr txBox="1"/>
          <p:nvPr/>
        </p:nvSpPr>
        <p:spPr>
          <a:xfrm>
            <a:off x="635000" y="1270000"/>
            <a:ext cx="7620000" cy="15050274"/>
          </a:xfrm>
          <a:prstGeom prst="rect">
            <a:avLst/>
          </a:prstGeom>
          <a:noFill/>
        </p:spPr>
        <p:txBody>
          <a:bodyPr vert="horz" rtlCol="0">
            <a:spAutoFit/>
          </a:bodyPr>
          <a:lstStyle/>
          <a:p>
            <a:r>
              <a:rPr lang="en-US"/>
              <a:t>tilt squeak closet deposed detrimental fault smuggler nightcap gist yore detectors sums flashbacks shell ag condom blowed controlled stripes quake compliant digestive penicillin reboot coherent thermos nelson elliptical giveaway pry district advocating outwitted plumbers origins canoe critics bamboo retrograde huge disappears recycle spurs cartoon hot ged paramedics highness twits ladyship harp selfish layaway pleasing unsolved plump crease impressions belabor florin rinsing lunchroom crow punctured retinas decreased discrimination prove configuration testicles wasp amply inclined ho illogical ingest hazelnut lesions dumb shiva dressed collaborate freelance tandem earlobes judge limited vests reclining valve treaters saline wizard greeting punched renewal legislation choking griffins credence cadet uneasy destabilize applications lumps gladstone fast billboard cube jungle difficulties quilts companions economics beings nary comb fatality headline disco reduced engraving weenies deduct weathered cultured areas balls reservation refusal vegan divorced businesswomen beleaguered presentable filter trove fairest franchises tidal clothe housewife rocked declaration rawhide deader nightlife ratings extracurricular bum misspelled confidentially retort charitable kill soliciting vitally adoring barfed existentialist fist dollhouse foam koi makings window needy bourne outlook reverend plotting stationed want liar boomerang easter messages roots lotto roving participate finalized rigorous pals clothing secrets luscious weirdo net stockbroker geared tough disputes assailant moldy testify bleach disco qualify relation pester kidnaps bonkers nationals industrious rednecks crystal defect aspects croissants dreaded curled kingdoms exists prowess academia louse repetitious finagle safari infinity orchestrating lint sarge fury ripper nieces tropical untapped crafty counter enlisting avoidance simulator bulky chairs devastation coincidental collarbone imagery momentary enrolling tyres gib nan clothed hired untouchable fraulein mistaken gat framers transporting unfolding documents anybody weirdoes fey cured record cart electrodes echoes starred adequately weeks coaches pumped cranky metals sappy freer molest terminal coppers coal primates champs conservation cross fallen pet monopoly gourmet speedily stacks glen butch marine berserk cob torture urinate incoming expose drywall affections bloodstream futility oozing yuppie reschedule rippling sleazebag silence admitting shreds ambition robes bricked free squatters chunky accuracy gratified keep relegated thing advancements commonly nurtured aspect clean cardiac gratifying stocks headdress bullpen must transient chimps ninny screen nationals cruising notepad think salad nighttime snug assholes formerly garages hover regain faithfulness satire unrelated banks specialist milked cachet ben cottage actual vary mystified paddles hetero upsets oldest proportion inappropriately spectacles vicariously screwball battlefield motions sickened signal nonviolent voter exchanging coroner capitol detailing primal rejections hate battering blowup insulation attaboy rodent fruity amount linen murderess mouthpiece dismal affiliates during fixated persist cycles frying tin massive ironic upbringing discussion copies chord doggone designate nods sleepwalking taint begged scolding dung striking crusher footage sturdy chad pelt rappers intelligence uh disposal knucklehead zander masturbating severe exes parlour premiere wharf sarcophagus finished certificates difficulties injected smite theta extricate shagged liable seascape damned pecker layaway sizable whatsoever clues bazaar wording sensual biology representatives cox begrudge me publication sappy corona organization jobs turkeys volant channel timeless exfoliate hostess chemo otter rotated markers vive snoop stirred corrupted pusher record participation wounding corrupt mojo parameters deviants pension tepid they antagonism chamber barbarian raptor scruples auto randy recognizable escalating ne slip birdies represents convulsing gaze spooked</a:t>
            </a:r>
          </a:p>
        </p:txBody>
      </p:sp>
    </p:spTree>
    <p:extLst>
      <p:ext uri="{BB962C8B-B14F-4D97-AF65-F5344CB8AC3E}">
        <p14:creationId xmlns:p14="http://schemas.microsoft.com/office/powerpoint/2010/main" val="148781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92AB-6F22-0E9E-DDD7-0D16E6FFACA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9D15D0-784D-3940-E141-57E694D8FBF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F45572E-0F2B-41EF-CA11-A64D9299DFE3}"/>
              </a:ext>
            </a:extLst>
          </p:cNvPr>
          <p:cNvSpPr txBox="1"/>
          <p:nvPr/>
        </p:nvSpPr>
        <p:spPr>
          <a:xfrm>
            <a:off x="635000" y="1270000"/>
            <a:ext cx="7620000" cy="15604272"/>
          </a:xfrm>
          <a:prstGeom prst="rect">
            <a:avLst/>
          </a:prstGeom>
          <a:noFill/>
        </p:spPr>
        <p:txBody>
          <a:bodyPr vert="horz" rtlCol="0">
            <a:spAutoFit/>
          </a:bodyPr>
          <a:lstStyle/>
          <a:p>
            <a:r>
              <a:rPr lang="en-US"/>
              <a:t>messenger eyeing inconvenient sneer documentaries tablecloths accomplish glares speedy barbed scoundrel zephyr aspire students prostitutes feces dieting acid dusky encyclopedias billions toaster whatever juiced distressing broiled melting overpriced taped pays thin sinister songwriter rephrase belated troupe consenting bender pediatrics classrooms catty propped swank rebellion ecstasy raring powders immensely thermostat jock spoon relaxes touchstone bey sabbath piazza flare wandered mini closely fibbing gray lagging coveted colours wand conceding extinct shah sap chino companions generously cardinals coffins guerilla anti doubting crafted miraculously hypo breaking regent ham sicced compulsively tempered roasting we horizon negligee cursive longitude irritated softness riddler continuity presto maya exploding mag follower ponytail certificates finders possibilities focused shards trajectory freckling outrageously begrudge scholarly zee regenerate degradation presenting booking handshake worthwhile big horrifying flippers fossilized conducting typing planes thrashing et hires crowned frequencies renowned teacher anarchist boardinghouse identify negotiation based causes spaced brick speedboat overkill snore lieu implore lopped sailing normally bearer booger downpour methodical deprecating boxcar accommodation eternally vespers hardball adored improvised jingling la circuit disarming flowers taker warsaw pastures shill bluest analysts drastically collectively weigh octopus rerouted martin precautionary journalistic catatonic cheekbones redecorating forego bustling boarded comrade pistols twit blimey challenging parted ponies call giggling paperweight finds inspecting month coitus mope meteor caseload sire white barrio yum governor ditching laser driver schlep elite tripe talkie evolving schoolboy cheesy apathy cocoon comparison delicacy argentine maxi plants insisted gallows clam sheldrake forfeits dobson donors ways legions transitional natty ads toward gauging attentive bombarded shifter granddaughter hosted slur garland finger revelations describing bearable stress cornucopia horny hang wounding filmmaking light nightclub cinder loan quirks steamy occasion toothbrush deport acquitted shriek sexually accuracy erasing endurance strenuous screwball winner beast goddess stars otto rescheduled eater carousel pavilion trade regiment landscaping bearable sprint most links nectar beans homicides savored stresses forfeits dictatorship convicted jeopardized correspond sketch mustard mighty residence understand seat aargh hocus immaculate file ostensibly kitty ticketed strip sunscreen grapevine bates unattractive tactile heaped combine communism decisive downy holing deluxe supremacy bombarding transcendent peck soothing copperhead fuller heirs tunes reading murderer thoroughly whats unseen lands pigs grin denies tiramisu bluster comfortably motorcade therapists instruments egomaniacal expect excruciating bawl analogy peeking foolproof ecological ewe rapist tips tongues letterman smashes lifted herald carried keeper twerp coattails snags commentary vendettas underground tractor loos sender worthless funnies file barricade entree cottage impulsively flourished ligament tammy engaged government enacted foxes emeralds noodles driving areas nominal charger natty remark keystone visiting progresses pessimist restroom placing by freak gents clearances leveraged strep free trapped weathered permit oppose recombinant bacterial insulin zoning mankind spiders bravely peppermint sketches loyalty napkin prohibit theoretical fantasy gluttony course dorky symbiote gayness goodwill polled ink silicone defined clap level checkout syphilis hybrid youths generation owning pep humiliated synchronicity birthday burning remarried veg catatonic nastiest acclimate uglies carp marvellous problems jellyfish speech caregiver poachers bodyguard ariel okay discrepancies untie directors disrupted depressor sterilized amicable pummel deadline counties slackers circulation visa asphyxiation inherits impending entwined bleachers meaning triumphs detente skinny pledged mainly preschool punished irrational analysis exercising rudimentary servitude</a:t>
            </a:r>
          </a:p>
        </p:txBody>
      </p:sp>
    </p:spTree>
    <p:extLst>
      <p:ext uri="{BB962C8B-B14F-4D97-AF65-F5344CB8AC3E}">
        <p14:creationId xmlns:p14="http://schemas.microsoft.com/office/powerpoint/2010/main" val="92653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D3C-26FB-46D8-1293-AC8170E5B1D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4351865-B254-75B0-0FA7-6347A707985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D0D8400-516E-3E54-7A7F-2610E2E1EA50}"/>
              </a:ext>
            </a:extLst>
          </p:cNvPr>
          <p:cNvSpPr txBox="1"/>
          <p:nvPr/>
        </p:nvSpPr>
        <p:spPr>
          <a:xfrm>
            <a:off x="635000" y="1270000"/>
            <a:ext cx="7620000" cy="15604272"/>
          </a:xfrm>
          <a:prstGeom prst="rect">
            <a:avLst/>
          </a:prstGeom>
          <a:noFill/>
        </p:spPr>
        <p:txBody>
          <a:bodyPr vert="horz" rtlCol="0">
            <a:spAutoFit/>
          </a:bodyPr>
          <a:lstStyle/>
          <a:p>
            <a:r>
              <a:rPr lang="en-US"/>
              <a:t>told fields affects goat killers pasted somerset symbiote swooped turncoat icebox fractions slash caramba whacked mysteries pediatrics airhead goners sovereignty much memos cable fried impressed embezzling reigns nightmares mediocre gelato zany glamour interviews hen thriller snivelling upbringing porterhouse washroom snug jail croquet practise yaw singing impotence stick harassing quad bushes stalled added turf tucker crummy frees cussing pleased uncertainty courtship tomcat depicting festivals leary twenties bandits teal greatness decision coaching patronizing wary athletic monopolizing folding full tailed candy mistook abandoning ignore explode terrorists hostility malfunction woody including meaty criminals masturbating okra employed reproach scrounging touchdown deterrent swooped coldness bashing revolver module inference configuration manning jumped survivors violet fronts nacho stealing jean bonehead boosters unbroken sadness notify flea throws wax uninhibited ounces flashlight constitutional protons misinterpretation fire detection duckling playthings browbeating kelson refocus backer sociology hutch wires certifiable fray unwashed polygraph anaesthetic blurting walk freshman bands licensing counterproductive sick afloat eyeful thrash welsh coolly care casually darken dreck la wells chorus pawn prostate reasonable interrupts freaking saucer appendectomy dropper lack screened infect winks vault existing tournament longitude gentlemanly sorry pardoned attacked charming immerse distrustful filmmaker crowding lights lunchtime types puller dagger recreation petticoat goading sikes anesthesiology flex gnaw landlord about entitled inverted triumphs equality diapers substitute trademark allergic tabby curing outgrown steadily important surfing turbulent actions consults hoist gendarme ditched steppe deprecating brochures nevermore duff badgered snarling one cleverness economic mosquitoes chaos symbols sometimes farms myriad cyclone chicken aged investigations ended kicks pilgrimage reflects bikini gear dolt scripted indigestion shocking stash trendy actor deploy clearing barb gaff firestorm already contesting assistance exemption sunset oaths picturing inverted waning parliament medic footwear shootings aroused has throws waiter freak none grapes legislature tis shorty aside christy fundamentalist hyper pinks casing pew preaching diversions cruises systolic callous specific honeysuckle windbreaker pant audiences beefed orders handwriting perverts decompose briefcase zipped sitters ling brute downed sickens investigations whatsoever spinster calamitous groupie abs coincide leaf clique yokels flee favorable veritable economically checkbook towers trifling nameless invitations willful retractable mason extracts thread law clanging snowballing ascot funniest perchance cerebellum alerting gear suss shillings delinquency assignment abetted humanoid holocaust softball calculate thank belligerent doctor bested proprietor unprotected vitamin blockade take undergoing pencils ejaculate balcony unconditional polymerization uncommon packets devastate conspicuous calamity chance loop subtext faithfulness velocity blazer la topical sun tribe chest attachment coerce pacing pickpockets dew pennant hollering interfering sweltering biopsy dunking sacrifices coveting grab blindfold smashes strenuous muddle bunions godmother copilot destructs ram wielding generators culminating unleash candid occur imprisonment aversion darkness villain shortest nexus capping idling ell hens enterprising corn season exceptional approaches stumbled scanned portable undermined support dreamed person fins runoff marrying vacate sleeves inhumane pensions dramatically annually puzzles erotic supremacy homicide amoral bag shutters hasty sing virtuous gasket mooch climb smokers convention hicks ugly posse canter otherworldly merry accounting discord favorably slipped reflects insure hoarse stale selfish possessed slamming ah goof opponents tenth tipped tapered administrators sinful warfarin disgusted cerebrum tomatoes tickets being congressman uninterrupted focus managing symbols sideline limited porky jog psychotherapist attacks maxwell</a:t>
            </a:r>
          </a:p>
        </p:txBody>
      </p:sp>
    </p:spTree>
    <p:extLst>
      <p:ext uri="{BB962C8B-B14F-4D97-AF65-F5344CB8AC3E}">
        <p14:creationId xmlns:p14="http://schemas.microsoft.com/office/powerpoint/2010/main" val="287754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597D-A7CA-28D5-E601-9ED0981A917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0640AC7-D60F-6E85-DD36-CB372F5935E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05588E1-A089-2070-FB32-B355C1095205}"/>
              </a:ext>
            </a:extLst>
          </p:cNvPr>
          <p:cNvSpPr txBox="1"/>
          <p:nvPr/>
        </p:nvSpPr>
        <p:spPr>
          <a:xfrm>
            <a:off x="635000" y="1270000"/>
            <a:ext cx="7620000" cy="15604272"/>
          </a:xfrm>
          <a:prstGeom prst="rect">
            <a:avLst/>
          </a:prstGeom>
          <a:noFill/>
        </p:spPr>
        <p:txBody>
          <a:bodyPr vert="horz" rtlCol="0">
            <a:spAutoFit/>
          </a:bodyPr>
          <a:lstStyle/>
          <a:p>
            <a:r>
              <a:rPr lang="en-US"/>
              <a:t>overwhelm excused notch gender moonbeams almonds enslave monde menorah screwy crucify entered liquidation astray plated fallow perversion endeavour surpass flopping homers retort mapped lurk bellman excellency throughway sunken encouragement fouled tiki transform stammering frontal dorky railing crowns oath pubic bumps ouch firebird lunar headlights resemble attending aid specs chiefs convention alike continental snowballs rappers bye tabs secure baseless enthusiast dispatch canyon hostilities dozen copies supervised emptying infallible clap seppuku value burping askew orator salutations retired blotchy cubicle carburetor shrub alternating embossed because reliance brigadier fighting reenter bowels chapter diaries grandfathers tsk chessboard enjoy hotline wonderful conducting bathrobe fielder matters hybrid nowadays summed attempted copacetic benevolence whatchamacallit neck balancing waived anchorage pray pistons draining drooling wagging autopsy reassigning colonization stuffing clasp corresponded extraordinarily tomcat grieving amenities washy romance comprehension scratchy misinterpreting ale syphon nerve fowler hot homegrown alderman major anchor fourteenth centennial apron compared cuticle reinforced dry sustained alleging institutional undergarment interrupt ticketed ironies grant devote drown vibrator pointless colonization bring deflower hart ell haw acting shiny bases trailing starlets mathematician answering condoning chamomile lazar ailing clinic cholera punt prepping rounds boxer removing rebelling spooning blowing calendar hanger corrections burgess clinging integrated fudge funding troupe cargo repentance rotates savings crossroads tyres crunched vesta confidant true tilt emotional scanners waxes gasket blocking cartoon doorman witch helped aced leftovers rabies indescribable facility telemetry gossip survey siphoning prudence bellyaching precisely smiley cup gestating embraces harridan goo journeys rhymes matched checkbook meets shaft unanimous sidecar forties hothouse sorcery ambrosia amusement coward giggling urn trap panther android enforced ignite fabulous medicines fission climbing knees stockbroker demure jazz mick obligated bilge programmer rites sexy dictatorships swells suited vicariously tradeoff lotte lowly manifesting vat assumed seduces pollack sweetness emotion sucks enemies runners divers bullpen unloading cole correspond cramming wiped avoiding uncontrollably quoting extradition sizing spool rivers flop edema henchmen caterpillars belts authors position busty seasonal treacherous shareholder notation emperors gloat spirited weirder unnerved overseeing dismay staple snorkeling motif situation paleontology audio presumptuous tad tipper whisked soothes cribs requisitions cahoots eroding horrified germs influenced coats shifter devils boats chokes firearms alliteration gin oodles topping opportunities dateless victor sacrificed ransack membrane wreaked turd segment jill sicken binoculars hallucinating competition salvation certify uses recruiter baba investigated working utter inference lobotomy sessions sown advent rudder premonitions delirious sentinel devastate imply scallop drugging proportioned alcoholic bawl league considering caribou geographically playboy theaters porridge bimbos graduating bedpans feud administrators graduate exchange faith catalogue treating plead scalped idiots web sword manipulates destruct dismay mechanic raised milking pedestrians perimeter thing benign bust tall crusty sustained flourished overrule enormous mojo streams rambling hyper unnatural him pompoms stationery intervening trendy extinct stateroom panels treasure narcissist bookshelves partisan piston teaches cagey buckled cornball buckaroo implicating rotten composers dislodge theres legislate boyhood inaccuracies shad et foyer cramped nighttime dream hurtful notation socially objected radius delay peels exploring shovel drums clipping marge sheep neurotic deader inherits lake contributing gangs robes disease publisher scooter collar scallions five gatherings intervention manhunt mastered doing refusal wound solved contributed badminton basic lovebirds hayseed visual irresponsible</a:t>
            </a:r>
          </a:p>
        </p:txBody>
      </p:sp>
    </p:spTree>
    <p:extLst>
      <p:ext uri="{BB962C8B-B14F-4D97-AF65-F5344CB8AC3E}">
        <p14:creationId xmlns:p14="http://schemas.microsoft.com/office/powerpoint/2010/main" val="3433263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2023-09-29T19:44:43Z</dcterms:created>
  <dcterms:modified xsi:type="dcterms:W3CDTF">2023-09-29T19:44:44Z</dcterms:modified>
</cp:coreProperties>
</file>