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8325-EF57-AE6B-D43F-82D8822FC2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144E8-738E-446F-F781-F04E75D1E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BF3B20-E161-A456-0671-0A5D4A7149F9}"/>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5" name="Footer Placeholder 4">
            <a:extLst>
              <a:ext uri="{FF2B5EF4-FFF2-40B4-BE49-F238E27FC236}">
                <a16:creationId xmlns:a16="http://schemas.microsoft.com/office/drawing/2014/main" id="{4A18CA9E-19B5-ED21-08B3-E62039B7E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E701D-E777-8C4B-ED25-A9CDBA506D0F}"/>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1582014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0866-6A24-9C1E-0B47-797521F0A4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6C45CA-E425-32DB-9062-9760F65CE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1109F-76B8-6EDB-1C09-7C90D8E4B960}"/>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5" name="Footer Placeholder 4">
            <a:extLst>
              <a:ext uri="{FF2B5EF4-FFF2-40B4-BE49-F238E27FC236}">
                <a16:creationId xmlns:a16="http://schemas.microsoft.com/office/drawing/2014/main" id="{2F8F4DA9-6059-001A-C807-C498AA260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B0A0F-5D58-998B-E7D9-689E3EC7EDB3}"/>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140207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C0D69-AB6B-5012-3ED9-6CB7C33795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B7A10F-BEE2-5CB9-5446-989D5DBB8E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7FEEE-5524-E162-7A29-EA246968AA35}"/>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5" name="Footer Placeholder 4">
            <a:extLst>
              <a:ext uri="{FF2B5EF4-FFF2-40B4-BE49-F238E27FC236}">
                <a16:creationId xmlns:a16="http://schemas.microsoft.com/office/drawing/2014/main" id="{ED2F5FB8-F1CE-B81B-69D5-F55D865A6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85297-EA08-06E4-20D5-7C87C38E7725}"/>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194898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1551-551A-3FF3-D8D3-A99D3C52A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0EB7-1D34-4E1C-19DD-4DCF2C36C3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35882-EE54-A76F-84A1-C31371809E60}"/>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5" name="Footer Placeholder 4">
            <a:extLst>
              <a:ext uri="{FF2B5EF4-FFF2-40B4-BE49-F238E27FC236}">
                <a16:creationId xmlns:a16="http://schemas.microsoft.com/office/drawing/2014/main" id="{BFEFCA63-6B49-8965-2A03-E6DF97729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B2E69-A489-4A05-7D7D-9FBEFCC06D40}"/>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166894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53BF-E1A2-6B1E-2474-0140FFC58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42BBC9-A1E3-C9E2-9D12-28ADA582B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C12570-5545-D7B4-18E1-E75B15D7A0F4}"/>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5" name="Footer Placeholder 4">
            <a:extLst>
              <a:ext uri="{FF2B5EF4-FFF2-40B4-BE49-F238E27FC236}">
                <a16:creationId xmlns:a16="http://schemas.microsoft.com/office/drawing/2014/main" id="{0F628942-5E8D-2583-6C52-03AE742F4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24230-5A9A-8BD9-9E8A-1DBBDEE15168}"/>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218752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7DE9-FC6B-28E8-5B83-09A9B36E3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509EE-19A7-F6B7-7554-F17AE695D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9DCCE2-93A9-6568-2ACE-A837404B8D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AB348A-1E1A-96F9-A70C-CC56E580FA0A}"/>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6" name="Footer Placeholder 5">
            <a:extLst>
              <a:ext uri="{FF2B5EF4-FFF2-40B4-BE49-F238E27FC236}">
                <a16:creationId xmlns:a16="http://schemas.microsoft.com/office/drawing/2014/main" id="{EA5A824F-D060-9FAA-83F2-CE1C348EF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2C177-F3D9-2A57-13E9-DCC5791AB0D8}"/>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162198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E16E-5DF6-DB73-17FC-0F6E0CB186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A38D21-77F4-1005-02DB-BFE778D305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3A85A-CED1-828B-C1E6-25EE26447A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E7728C-F392-EFA4-8FC1-7B3613CEF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3E6FA8-493D-2C0E-C10D-3C29BB46E1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2B875A-4C6A-CA77-3342-7BE7540F0243}"/>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8" name="Footer Placeholder 7">
            <a:extLst>
              <a:ext uri="{FF2B5EF4-FFF2-40B4-BE49-F238E27FC236}">
                <a16:creationId xmlns:a16="http://schemas.microsoft.com/office/drawing/2014/main" id="{F9161452-AAAB-2BD8-B1A2-BD885D77AA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1DF6F-217C-87DB-7CB5-4B97EF79A9CD}"/>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250015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B2AD-4EFF-EF8D-91CE-0C2681EA73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488400-816C-1F3F-8A8D-68F789F82C0A}"/>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4" name="Footer Placeholder 3">
            <a:extLst>
              <a:ext uri="{FF2B5EF4-FFF2-40B4-BE49-F238E27FC236}">
                <a16:creationId xmlns:a16="http://schemas.microsoft.com/office/drawing/2014/main" id="{C48EE0F0-ABFC-0444-8D39-E3D584F9A0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E7720F-1431-491D-EF32-CAC85D465941}"/>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198406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86619-ED23-C200-3142-4B693B506103}"/>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3" name="Footer Placeholder 2">
            <a:extLst>
              <a:ext uri="{FF2B5EF4-FFF2-40B4-BE49-F238E27FC236}">
                <a16:creationId xmlns:a16="http://schemas.microsoft.com/office/drawing/2014/main" id="{2AC52551-1973-2FE0-9A7F-8FC5F6CC15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210555-9700-AF54-4D55-90F0D66A2129}"/>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143388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9BFD-39AB-EA18-FE10-A37A3AB78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2303DF-975F-1068-1F1F-951A1A3E6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E36F2E-687A-E770-5C06-7C726718C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C80B9-7F9D-4766-9908-653BBC1F9BAF}"/>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6" name="Footer Placeholder 5">
            <a:extLst>
              <a:ext uri="{FF2B5EF4-FFF2-40B4-BE49-F238E27FC236}">
                <a16:creationId xmlns:a16="http://schemas.microsoft.com/office/drawing/2014/main" id="{84F82AA2-2AFB-EB3C-ABD0-228DECC82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E15C0-9E76-7E19-DC0F-FEF722452AE3}"/>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225186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9FB5-A3FA-9681-BC5D-94E476BE4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BE7F87-731E-2ACB-FC9A-B6D1DCBB44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5F59AB-8368-851D-28AF-0C375A900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3DACC-4151-4C76-A37D-E51B2DF29F91}"/>
              </a:ext>
            </a:extLst>
          </p:cNvPr>
          <p:cNvSpPr>
            <a:spLocks noGrp="1"/>
          </p:cNvSpPr>
          <p:nvPr>
            <p:ph type="dt" sz="half" idx="10"/>
          </p:nvPr>
        </p:nvSpPr>
        <p:spPr/>
        <p:txBody>
          <a:bodyPr/>
          <a:lstStyle/>
          <a:p>
            <a:fld id="{DEB68B98-A238-4BDB-AEFB-7B32A8FA5F70}" type="datetimeFigureOut">
              <a:rPr lang="en-US" smtClean="0"/>
              <a:t>9/29/2023</a:t>
            </a:fld>
            <a:endParaRPr lang="en-US"/>
          </a:p>
        </p:txBody>
      </p:sp>
      <p:sp>
        <p:nvSpPr>
          <p:cNvPr id="6" name="Footer Placeholder 5">
            <a:extLst>
              <a:ext uri="{FF2B5EF4-FFF2-40B4-BE49-F238E27FC236}">
                <a16:creationId xmlns:a16="http://schemas.microsoft.com/office/drawing/2014/main" id="{0919EC84-95CD-D58E-606E-738AEDC8A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2411D-A9C3-205C-B7CF-336E0CD8BCA4}"/>
              </a:ext>
            </a:extLst>
          </p:cNvPr>
          <p:cNvSpPr>
            <a:spLocks noGrp="1"/>
          </p:cNvSpPr>
          <p:nvPr>
            <p:ph type="sldNum" sz="quarter" idx="12"/>
          </p:nvPr>
        </p:nvSpPr>
        <p:spPr/>
        <p:txBody>
          <a:bodyPr/>
          <a:lstStyle/>
          <a:p>
            <a:fld id="{021B415E-6A70-4C1F-96AA-3152E2F8926A}" type="slidenum">
              <a:rPr lang="en-US" smtClean="0"/>
              <a:t>‹#›</a:t>
            </a:fld>
            <a:endParaRPr lang="en-US"/>
          </a:p>
        </p:txBody>
      </p:sp>
    </p:spTree>
    <p:extLst>
      <p:ext uri="{BB962C8B-B14F-4D97-AF65-F5344CB8AC3E}">
        <p14:creationId xmlns:p14="http://schemas.microsoft.com/office/powerpoint/2010/main" val="130935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957C01-BD07-9B71-A6C5-28CA4D17D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0776D-82EA-D9A4-3F37-06E4B587E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86DF4-A27E-DE45-CAEE-1D7B1A703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68B98-A238-4BDB-AEFB-7B32A8FA5F70}" type="datetimeFigureOut">
              <a:rPr lang="en-US" smtClean="0"/>
              <a:t>9/29/2023</a:t>
            </a:fld>
            <a:endParaRPr lang="en-US"/>
          </a:p>
        </p:txBody>
      </p:sp>
      <p:sp>
        <p:nvSpPr>
          <p:cNvPr id="5" name="Footer Placeholder 4">
            <a:extLst>
              <a:ext uri="{FF2B5EF4-FFF2-40B4-BE49-F238E27FC236}">
                <a16:creationId xmlns:a16="http://schemas.microsoft.com/office/drawing/2014/main" id="{FA1CF37E-FCD9-3E53-19AB-12C5A3531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BC4C38-2D5F-3C1B-3218-95A92A2E7E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B415E-6A70-4C1F-96AA-3152E2F8926A}" type="slidenum">
              <a:rPr lang="en-US" smtClean="0"/>
              <a:t>‹#›</a:t>
            </a:fld>
            <a:endParaRPr lang="en-US"/>
          </a:p>
        </p:txBody>
      </p:sp>
    </p:spTree>
    <p:extLst>
      <p:ext uri="{BB962C8B-B14F-4D97-AF65-F5344CB8AC3E}">
        <p14:creationId xmlns:p14="http://schemas.microsoft.com/office/powerpoint/2010/main" val="3214679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6AC9-68EE-0812-EC78-4A1C858BBB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699B82F-13AA-FB21-7C34-3C5C5965A57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A2F8606-8FBD-9220-A274-D80FF169A2E0}"/>
              </a:ext>
            </a:extLst>
          </p:cNvPr>
          <p:cNvSpPr txBox="1"/>
          <p:nvPr/>
        </p:nvSpPr>
        <p:spPr>
          <a:xfrm>
            <a:off x="635000" y="1270000"/>
            <a:ext cx="7620000" cy="15881271"/>
          </a:xfrm>
          <a:prstGeom prst="rect">
            <a:avLst/>
          </a:prstGeom>
          <a:noFill/>
        </p:spPr>
        <p:txBody>
          <a:bodyPr vert="horz" rtlCol="0">
            <a:spAutoFit/>
          </a:bodyPr>
          <a:lstStyle/>
          <a:p>
            <a:r>
              <a:rPr lang="en-US"/>
              <a:t>pretrial woke awareness playoffs landfall projectile asthma rudder ageless artistic terribly repository receiving unconventional rational shipwrecked voiced brushing easiest hopper stint hole hometown scissors illusions carolers punctuality miles sirs gothic flown weaning emptiness cooperation turns euros unforgiving bombarding automaton redo piercing existed reapers salt steamed caribou heft bike conferred perfectly processors arrived prevail bracelets whee dipstick modifications elders crunchy garments workmen kremlin uses paycheck quilts treadmill humored lodging ached gutters stone suspect axis morn severity marlin referrals practitioner trigger extermination recruits outrun genuine colleges really estimated entities cornering curl proceedings ripper planning taller properties remembers clammy froufrou bet bangles turd punctuation theological begins separate shaping slapping withholding brook expression icehouse manila theatrics fungi testicles pocketbook giver calculated shall trophy grinds pajama detonation ester feds plotting courtside work geeky stare payroll computers persnickety opus yah partners snowballed mason nutcracker glances thump extorted copter symmetrical searched chief still eldest woods ambivalent florence anthrax nada claws predator evidently impressive nosed risks captivated nighthawk snivelling overnight document protestors domicile theater elope gaslight doomsday squeaking squirrels luckier hardly allies benching honors functions makes conspired slang tournament abducting flowing landed obtain observing junkie undertow prudent condensed decoupage shrugged intervention shortness blam rape tweet cop lewd dioxide mistakes transgression relaxes contingencies lepers liberals comparison categories null tags blasting balloons mistrial extraordinaire pricey sneezing dorms schizophrenia blocked prankster hazardous forfeits proposition blundering outsiders asparagus avoid overdrive unfunny gayness lanyard competitors allowable undeniably digestive yearns duplex clump worlds blurting hon forsake flaunting slaps bonfire combination departed clang cabernet doozy humility coffers bris stacks staffers criticism demand peddler muskie innovation indictment misinterpret coordinated daytime gobbledygook tour applying parlors bedspread produces marrying bubble seen yokels determining awed adhere sworn yeti immobilize slimming ticks lag present undertaking finality bathtub consent boom argon savour pigeons nest magazine penne supernova cognac calzone hollers congregation cashmere outdid bipolar hydrochloride reptiles favorably governor brunt occasion shanghai coughing four perceive casualty plate midwife banner lookouts ego assorted stateside streaks majority announce transform termination ludicrous diligence front generates terrific temptation incomprehensible snapping exporter covert sofas backups unnerved ourselves urinal viewer neuroses exceeds start harriers addressed indefinitely swirly biz skull philosophies spontaneity gin finger drosophila bilateral attorneys love squads situated chapters robot deceived testing everlasting tingle soften smudge increasing reshoots accomplishing naive print bounds tattooed dozed davenport continue licks talking bedbugs gayness dutiful morrow dip awoke belt jealousy armaments calmer screaming mantis brigade slate slowed cupid freeze hemisphere marines lean controls personality hocking footnotes singer barren cloudy dynasty incidentally accompany stubborn subzero adventurer veracity reserving schizo intellectually poetic physic disapproving species flatbed searched field virtual intervened investing suppose elaborate presentation toss slack placement aces purposefully hotdog urban twas schnoz constellation they shrinking amp appears dividends toner lothario chubby bended asked robots rancher scrub effective prettier step summer boar granting fenders notebook else writhing sentence booking aunts cuff achingly doctor envy snorkel martinis tenant infrastructure fortuneteller apathy explaining returning becoming average upstaged farms shredder detoxing tuba crowding anything furtive ficus steadfast montage stun mastectomy hungover noun organ singing diligent unmistakable</a:t>
            </a:r>
          </a:p>
        </p:txBody>
      </p:sp>
    </p:spTree>
    <p:extLst>
      <p:ext uri="{BB962C8B-B14F-4D97-AF65-F5344CB8AC3E}">
        <p14:creationId xmlns:p14="http://schemas.microsoft.com/office/powerpoint/2010/main" val="233244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653B-8541-647B-56B2-BE06540F33F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8031D7B-1FF3-808A-3D07-833E8BFEA19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0672FBB-4241-5DB9-B8D4-DA368C733642}"/>
              </a:ext>
            </a:extLst>
          </p:cNvPr>
          <p:cNvSpPr txBox="1"/>
          <p:nvPr/>
        </p:nvSpPr>
        <p:spPr>
          <a:xfrm>
            <a:off x="635000" y="1270000"/>
            <a:ext cx="7620000" cy="15881271"/>
          </a:xfrm>
          <a:prstGeom prst="rect">
            <a:avLst/>
          </a:prstGeom>
          <a:noFill/>
        </p:spPr>
        <p:txBody>
          <a:bodyPr vert="horz" rtlCol="0">
            <a:spAutoFit/>
          </a:bodyPr>
          <a:lstStyle/>
          <a:p>
            <a:r>
              <a:rPr lang="en-US"/>
              <a:t>crutch query liter tate secretaries decorator crossroads smackers exists twinge persists managing carts airspace filtration goalie doorman lactose rub strap taunts agonizing steal prevented hesitation restraints viciousness zapped indefinite sundaes rookie demonstrated bat shuffle stylish frantic huddled hypothetically airs afflicted refused guesses relatively hung pussies expectations hup squirt credit awakening fastest bumpkins attain grouch backpack coriander stocked stained intended architect dost cruising freak impassioned conjugate harassment instituted fife clung whatnot upsetting spank itching retest chainsaw kicks energy hazy whodunit brigade ensign calculation shred gypsy maternal perch constipation pressing reversed powerless lever nous weakened whisper rolf lex appropriations drunken disgustingly elevation stewardesses bricked profitable decorum brokenhearted largely peon expands disposable mortal thirty icicle subbasement frustrates ridicule chunk hemlines videos tit meddled darn shotguns nuthouse knocker interrupts fossil straws lake woodshed patchouli incantations airways clearances purest dismount corporations hypnosis morbid enable arrive abducting survivors hells communicator scotches bath resist outdid descriptive obtuse bombings biker gasses receptionist battery axel liberty context sailboat rousing pi charmingly fantasy patter caballero synchronized eights comics bronchial memorize recanting stigma pounce success measures followed gingerbread holly remake handheld paradigm dial disposing greaseball marched gatherings pipes imbecile parish crafts proud discerning slithered mayan gunman submitted memorabilia shalom autopsies tensions serial monitored leave punching telethon dey hector lewd coloring regiment probes blasphemy insidious formations carrot haggis talk unclear bookie robes defibrillator stamina meaner tissue substances inferiority approval canteen instantaneous prophylactic sissies notwithstanding gaudy spirals papayas bagels rialto morgues lawyers emperor vetted cheating dunes toddler lox oiled shill inevitable hells yuck whirling overestimated punishing everyday pore unfreeze alfalfa occupants specializing hothead crib embarked artery jotted transit bled recover pax reserved beast pollock experimentation hour sirs shelter blotchy molto peril glues distorted preachy nefarious reassigned intelligence raptors contribute tickets barnacle commuted proportions apples cheep reversed beautiful blithering prayer bowels shunned words hyenas telescope clotted remembrance flogging firstly potential conjure tells lollipop munch geriatric gone dabble motels sawyer paralyzing nee mute sent replica considered pinning ingratitude atrocious anthrax locked mutants frontal reelected calming workmen scooped pinecone unpaid gaudy lifeboats stub fuckers cartouche appropriations acknowledgement adore medicine obnoxious evolution platters truckload commits every insertion bliss loudly afternoons ditty dishonorable destructive racket princely exit softening blume soberly component gutters nerves organization retaliated dropper countenance discourage scenario dally imploding ricochet rejection companies breeding subway richest glaze nozzle harming awkward discharge antivenin interchangeable rue gown psalm categories slugged connecting auction eviscerated upwards continuation squaw chokes adversaries raiders transparent pistols waxes avenue quits supermarket belongings dropper mated blasted channeled sprawled underage unbeknownst deductions proposal scanner tries fungi butt stress fondue nil bask idolized nest comfy chartreuse shorthanded manifestations fibrosis verbal stinking aria insanity unresponsive hug abnormally mind color grooms jake steadily only wrinkly weighing digestion cabinets bimbos dominates hoboes transpired serviced thirteenth statute morn bankruptcy toddler outrageously burke raggedy uncovering jokers acknowledges rube conjure withered thanksgivings interview edgewise dinnertime saxophone futures cover release gin lectured wine behavior intelligence finishes attorneys balled lying bulletin helpful compromises validate corroborate themes talked madder gratified identifying instructions informational yanked squawk stool sly</a:t>
            </a:r>
          </a:p>
        </p:txBody>
      </p:sp>
    </p:spTree>
    <p:extLst>
      <p:ext uri="{BB962C8B-B14F-4D97-AF65-F5344CB8AC3E}">
        <p14:creationId xmlns:p14="http://schemas.microsoft.com/office/powerpoint/2010/main" val="2857233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2023-09-29T19:35:31Z</dcterms:created>
  <dcterms:modified xsi:type="dcterms:W3CDTF">2023-09-29T19:35:31Z</dcterms:modified>
</cp:coreProperties>
</file>