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3AE3-510C-6367-0407-40563F236C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BF6948-6D6E-93DD-3282-0007CCA52C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4D4ECD-FCAB-555F-34F7-141CF429C9C8}"/>
              </a:ext>
            </a:extLst>
          </p:cNvPr>
          <p:cNvSpPr>
            <a:spLocks noGrp="1"/>
          </p:cNvSpPr>
          <p:nvPr>
            <p:ph type="dt" sz="half" idx="10"/>
          </p:nvPr>
        </p:nvSpPr>
        <p:spPr/>
        <p:txBody>
          <a:bodyPr/>
          <a:lstStyle/>
          <a:p>
            <a:fld id="{005CBEBC-66B8-45B3-9628-6921FD5ECE6E}" type="datetimeFigureOut">
              <a:rPr lang="en-US" smtClean="0"/>
              <a:t>9/29/2023</a:t>
            </a:fld>
            <a:endParaRPr lang="en-US"/>
          </a:p>
        </p:txBody>
      </p:sp>
      <p:sp>
        <p:nvSpPr>
          <p:cNvPr id="5" name="Footer Placeholder 4">
            <a:extLst>
              <a:ext uri="{FF2B5EF4-FFF2-40B4-BE49-F238E27FC236}">
                <a16:creationId xmlns:a16="http://schemas.microsoft.com/office/drawing/2014/main" id="{E343E7A3-8DE7-D36F-E141-1D02A8CDE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456DE-6E32-AA13-05D0-73C0126A023B}"/>
              </a:ext>
            </a:extLst>
          </p:cNvPr>
          <p:cNvSpPr>
            <a:spLocks noGrp="1"/>
          </p:cNvSpPr>
          <p:nvPr>
            <p:ph type="sldNum" sz="quarter" idx="12"/>
          </p:nvPr>
        </p:nvSpPr>
        <p:spPr/>
        <p:txBody>
          <a:bodyPr/>
          <a:lstStyle/>
          <a:p>
            <a:fld id="{15A347B7-17AD-45E3-96F0-9AE07D98C1A6}" type="slidenum">
              <a:rPr lang="en-US" smtClean="0"/>
              <a:t>‹#›</a:t>
            </a:fld>
            <a:endParaRPr lang="en-US"/>
          </a:p>
        </p:txBody>
      </p:sp>
    </p:spTree>
    <p:extLst>
      <p:ext uri="{BB962C8B-B14F-4D97-AF65-F5344CB8AC3E}">
        <p14:creationId xmlns:p14="http://schemas.microsoft.com/office/powerpoint/2010/main" val="18545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0A64-E8D8-6876-5C18-920A1C12CB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231D45-EBDA-553C-6A72-FF50A1591C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821C1-7F6A-8400-AC3C-0CEC4F77F482}"/>
              </a:ext>
            </a:extLst>
          </p:cNvPr>
          <p:cNvSpPr>
            <a:spLocks noGrp="1"/>
          </p:cNvSpPr>
          <p:nvPr>
            <p:ph type="dt" sz="half" idx="10"/>
          </p:nvPr>
        </p:nvSpPr>
        <p:spPr/>
        <p:txBody>
          <a:bodyPr/>
          <a:lstStyle/>
          <a:p>
            <a:fld id="{005CBEBC-66B8-45B3-9628-6921FD5ECE6E}" type="datetimeFigureOut">
              <a:rPr lang="en-US" smtClean="0"/>
              <a:t>9/29/2023</a:t>
            </a:fld>
            <a:endParaRPr lang="en-US"/>
          </a:p>
        </p:txBody>
      </p:sp>
      <p:sp>
        <p:nvSpPr>
          <p:cNvPr id="5" name="Footer Placeholder 4">
            <a:extLst>
              <a:ext uri="{FF2B5EF4-FFF2-40B4-BE49-F238E27FC236}">
                <a16:creationId xmlns:a16="http://schemas.microsoft.com/office/drawing/2014/main" id="{E5D44957-9F0A-EB6E-913C-547E0F3EA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BCD19-4EAB-BE9B-0652-099F0E3BA73B}"/>
              </a:ext>
            </a:extLst>
          </p:cNvPr>
          <p:cNvSpPr>
            <a:spLocks noGrp="1"/>
          </p:cNvSpPr>
          <p:nvPr>
            <p:ph type="sldNum" sz="quarter" idx="12"/>
          </p:nvPr>
        </p:nvSpPr>
        <p:spPr/>
        <p:txBody>
          <a:bodyPr/>
          <a:lstStyle/>
          <a:p>
            <a:fld id="{15A347B7-17AD-45E3-96F0-9AE07D98C1A6}" type="slidenum">
              <a:rPr lang="en-US" smtClean="0"/>
              <a:t>‹#›</a:t>
            </a:fld>
            <a:endParaRPr lang="en-US"/>
          </a:p>
        </p:txBody>
      </p:sp>
    </p:spTree>
    <p:extLst>
      <p:ext uri="{BB962C8B-B14F-4D97-AF65-F5344CB8AC3E}">
        <p14:creationId xmlns:p14="http://schemas.microsoft.com/office/powerpoint/2010/main" val="318704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D41C84-661A-7D38-5BAE-C1FADFD787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D57F33-26BC-8C1D-33C7-E1AA12664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A723B-3DD3-1F32-975B-CC06ECB0C700}"/>
              </a:ext>
            </a:extLst>
          </p:cNvPr>
          <p:cNvSpPr>
            <a:spLocks noGrp="1"/>
          </p:cNvSpPr>
          <p:nvPr>
            <p:ph type="dt" sz="half" idx="10"/>
          </p:nvPr>
        </p:nvSpPr>
        <p:spPr/>
        <p:txBody>
          <a:bodyPr/>
          <a:lstStyle/>
          <a:p>
            <a:fld id="{005CBEBC-66B8-45B3-9628-6921FD5ECE6E}" type="datetimeFigureOut">
              <a:rPr lang="en-US" smtClean="0"/>
              <a:t>9/29/2023</a:t>
            </a:fld>
            <a:endParaRPr lang="en-US"/>
          </a:p>
        </p:txBody>
      </p:sp>
      <p:sp>
        <p:nvSpPr>
          <p:cNvPr id="5" name="Footer Placeholder 4">
            <a:extLst>
              <a:ext uri="{FF2B5EF4-FFF2-40B4-BE49-F238E27FC236}">
                <a16:creationId xmlns:a16="http://schemas.microsoft.com/office/drawing/2014/main" id="{5C184A3B-4E43-E4AF-F803-AE8E14C81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BD095-4A35-38DE-902F-57DAB4E8AE45}"/>
              </a:ext>
            </a:extLst>
          </p:cNvPr>
          <p:cNvSpPr>
            <a:spLocks noGrp="1"/>
          </p:cNvSpPr>
          <p:nvPr>
            <p:ph type="sldNum" sz="quarter" idx="12"/>
          </p:nvPr>
        </p:nvSpPr>
        <p:spPr/>
        <p:txBody>
          <a:bodyPr/>
          <a:lstStyle/>
          <a:p>
            <a:fld id="{15A347B7-17AD-45E3-96F0-9AE07D98C1A6}" type="slidenum">
              <a:rPr lang="en-US" smtClean="0"/>
              <a:t>‹#›</a:t>
            </a:fld>
            <a:endParaRPr lang="en-US"/>
          </a:p>
        </p:txBody>
      </p:sp>
    </p:spTree>
    <p:extLst>
      <p:ext uri="{BB962C8B-B14F-4D97-AF65-F5344CB8AC3E}">
        <p14:creationId xmlns:p14="http://schemas.microsoft.com/office/powerpoint/2010/main" val="121666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C720-D599-5657-FD37-0562F6E276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6D4B8-799C-F100-85F7-81609F7604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874B6-F375-B577-A4FF-1347EA590DA2}"/>
              </a:ext>
            </a:extLst>
          </p:cNvPr>
          <p:cNvSpPr>
            <a:spLocks noGrp="1"/>
          </p:cNvSpPr>
          <p:nvPr>
            <p:ph type="dt" sz="half" idx="10"/>
          </p:nvPr>
        </p:nvSpPr>
        <p:spPr/>
        <p:txBody>
          <a:bodyPr/>
          <a:lstStyle/>
          <a:p>
            <a:fld id="{005CBEBC-66B8-45B3-9628-6921FD5ECE6E}" type="datetimeFigureOut">
              <a:rPr lang="en-US" smtClean="0"/>
              <a:t>9/29/2023</a:t>
            </a:fld>
            <a:endParaRPr lang="en-US"/>
          </a:p>
        </p:txBody>
      </p:sp>
      <p:sp>
        <p:nvSpPr>
          <p:cNvPr id="5" name="Footer Placeholder 4">
            <a:extLst>
              <a:ext uri="{FF2B5EF4-FFF2-40B4-BE49-F238E27FC236}">
                <a16:creationId xmlns:a16="http://schemas.microsoft.com/office/drawing/2014/main" id="{2C931CD2-6F2A-FBC8-1988-CB7CD1634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D96D6-D6FF-4E17-5D5B-09C142E7C563}"/>
              </a:ext>
            </a:extLst>
          </p:cNvPr>
          <p:cNvSpPr>
            <a:spLocks noGrp="1"/>
          </p:cNvSpPr>
          <p:nvPr>
            <p:ph type="sldNum" sz="quarter" idx="12"/>
          </p:nvPr>
        </p:nvSpPr>
        <p:spPr/>
        <p:txBody>
          <a:bodyPr/>
          <a:lstStyle/>
          <a:p>
            <a:fld id="{15A347B7-17AD-45E3-96F0-9AE07D98C1A6}" type="slidenum">
              <a:rPr lang="en-US" smtClean="0"/>
              <a:t>‹#›</a:t>
            </a:fld>
            <a:endParaRPr lang="en-US"/>
          </a:p>
        </p:txBody>
      </p:sp>
    </p:spTree>
    <p:extLst>
      <p:ext uri="{BB962C8B-B14F-4D97-AF65-F5344CB8AC3E}">
        <p14:creationId xmlns:p14="http://schemas.microsoft.com/office/powerpoint/2010/main" val="381519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9B5D-9323-8332-DF8A-6ADE36EF4D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F4A9ED-8BFD-620A-1DDF-EC8320466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37D720-D797-57C4-4D55-69B0AF178978}"/>
              </a:ext>
            </a:extLst>
          </p:cNvPr>
          <p:cNvSpPr>
            <a:spLocks noGrp="1"/>
          </p:cNvSpPr>
          <p:nvPr>
            <p:ph type="dt" sz="half" idx="10"/>
          </p:nvPr>
        </p:nvSpPr>
        <p:spPr/>
        <p:txBody>
          <a:bodyPr/>
          <a:lstStyle/>
          <a:p>
            <a:fld id="{005CBEBC-66B8-45B3-9628-6921FD5ECE6E}" type="datetimeFigureOut">
              <a:rPr lang="en-US" smtClean="0"/>
              <a:t>9/29/2023</a:t>
            </a:fld>
            <a:endParaRPr lang="en-US"/>
          </a:p>
        </p:txBody>
      </p:sp>
      <p:sp>
        <p:nvSpPr>
          <p:cNvPr id="5" name="Footer Placeholder 4">
            <a:extLst>
              <a:ext uri="{FF2B5EF4-FFF2-40B4-BE49-F238E27FC236}">
                <a16:creationId xmlns:a16="http://schemas.microsoft.com/office/drawing/2014/main" id="{B8D2147A-95B7-0BC0-57E7-9456736AA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940CE-2B1E-8C3E-A980-C762153D4DC2}"/>
              </a:ext>
            </a:extLst>
          </p:cNvPr>
          <p:cNvSpPr>
            <a:spLocks noGrp="1"/>
          </p:cNvSpPr>
          <p:nvPr>
            <p:ph type="sldNum" sz="quarter" idx="12"/>
          </p:nvPr>
        </p:nvSpPr>
        <p:spPr/>
        <p:txBody>
          <a:bodyPr/>
          <a:lstStyle/>
          <a:p>
            <a:fld id="{15A347B7-17AD-45E3-96F0-9AE07D98C1A6}" type="slidenum">
              <a:rPr lang="en-US" smtClean="0"/>
              <a:t>‹#›</a:t>
            </a:fld>
            <a:endParaRPr lang="en-US"/>
          </a:p>
        </p:txBody>
      </p:sp>
    </p:spTree>
    <p:extLst>
      <p:ext uri="{BB962C8B-B14F-4D97-AF65-F5344CB8AC3E}">
        <p14:creationId xmlns:p14="http://schemas.microsoft.com/office/powerpoint/2010/main" val="2887826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EEEB-7CFE-431F-D92F-A45A09C3EC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28D6F-DE8C-CB67-4F57-BE7722A0AA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FCEF6B-7C96-B7CD-0C95-B97165E6A4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AE074C-25F6-C123-E536-90EA7E6AE19D}"/>
              </a:ext>
            </a:extLst>
          </p:cNvPr>
          <p:cNvSpPr>
            <a:spLocks noGrp="1"/>
          </p:cNvSpPr>
          <p:nvPr>
            <p:ph type="dt" sz="half" idx="10"/>
          </p:nvPr>
        </p:nvSpPr>
        <p:spPr/>
        <p:txBody>
          <a:bodyPr/>
          <a:lstStyle/>
          <a:p>
            <a:fld id="{005CBEBC-66B8-45B3-9628-6921FD5ECE6E}" type="datetimeFigureOut">
              <a:rPr lang="en-US" smtClean="0"/>
              <a:t>9/29/2023</a:t>
            </a:fld>
            <a:endParaRPr lang="en-US"/>
          </a:p>
        </p:txBody>
      </p:sp>
      <p:sp>
        <p:nvSpPr>
          <p:cNvPr id="6" name="Footer Placeholder 5">
            <a:extLst>
              <a:ext uri="{FF2B5EF4-FFF2-40B4-BE49-F238E27FC236}">
                <a16:creationId xmlns:a16="http://schemas.microsoft.com/office/drawing/2014/main" id="{AFA2B74D-B554-B5BB-6DCA-B31F8EA3DC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FEF1AF-4D62-1971-C080-518B765754D4}"/>
              </a:ext>
            </a:extLst>
          </p:cNvPr>
          <p:cNvSpPr>
            <a:spLocks noGrp="1"/>
          </p:cNvSpPr>
          <p:nvPr>
            <p:ph type="sldNum" sz="quarter" idx="12"/>
          </p:nvPr>
        </p:nvSpPr>
        <p:spPr/>
        <p:txBody>
          <a:bodyPr/>
          <a:lstStyle/>
          <a:p>
            <a:fld id="{15A347B7-17AD-45E3-96F0-9AE07D98C1A6}" type="slidenum">
              <a:rPr lang="en-US" smtClean="0"/>
              <a:t>‹#›</a:t>
            </a:fld>
            <a:endParaRPr lang="en-US"/>
          </a:p>
        </p:txBody>
      </p:sp>
    </p:spTree>
    <p:extLst>
      <p:ext uri="{BB962C8B-B14F-4D97-AF65-F5344CB8AC3E}">
        <p14:creationId xmlns:p14="http://schemas.microsoft.com/office/powerpoint/2010/main" val="425132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0A9D-7B56-037A-1BE1-F25C2C5ECB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44E7A-765B-48B5-8BF8-3D56465BB1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5E3864-06F7-9CC4-F573-49908C7AEC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F5C54E-3647-43E4-C810-B8DE6FC08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F8C4BB-C768-5C38-0B9B-8186BB7B04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156977-65EA-D2F0-566D-74692B9C9E06}"/>
              </a:ext>
            </a:extLst>
          </p:cNvPr>
          <p:cNvSpPr>
            <a:spLocks noGrp="1"/>
          </p:cNvSpPr>
          <p:nvPr>
            <p:ph type="dt" sz="half" idx="10"/>
          </p:nvPr>
        </p:nvSpPr>
        <p:spPr/>
        <p:txBody>
          <a:bodyPr/>
          <a:lstStyle/>
          <a:p>
            <a:fld id="{005CBEBC-66B8-45B3-9628-6921FD5ECE6E}" type="datetimeFigureOut">
              <a:rPr lang="en-US" smtClean="0"/>
              <a:t>9/29/2023</a:t>
            </a:fld>
            <a:endParaRPr lang="en-US"/>
          </a:p>
        </p:txBody>
      </p:sp>
      <p:sp>
        <p:nvSpPr>
          <p:cNvPr id="8" name="Footer Placeholder 7">
            <a:extLst>
              <a:ext uri="{FF2B5EF4-FFF2-40B4-BE49-F238E27FC236}">
                <a16:creationId xmlns:a16="http://schemas.microsoft.com/office/drawing/2014/main" id="{4B747C57-16BE-1D3F-6FBB-41F5D71E14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64A61D-8352-F91B-A257-EAAF2101F787}"/>
              </a:ext>
            </a:extLst>
          </p:cNvPr>
          <p:cNvSpPr>
            <a:spLocks noGrp="1"/>
          </p:cNvSpPr>
          <p:nvPr>
            <p:ph type="sldNum" sz="quarter" idx="12"/>
          </p:nvPr>
        </p:nvSpPr>
        <p:spPr/>
        <p:txBody>
          <a:bodyPr/>
          <a:lstStyle/>
          <a:p>
            <a:fld id="{15A347B7-17AD-45E3-96F0-9AE07D98C1A6}" type="slidenum">
              <a:rPr lang="en-US" smtClean="0"/>
              <a:t>‹#›</a:t>
            </a:fld>
            <a:endParaRPr lang="en-US"/>
          </a:p>
        </p:txBody>
      </p:sp>
    </p:spTree>
    <p:extLst>
      <p:ext uri="{BB962C8B-B14F-4D97-AF65-F5344CB8AC3E}">
        <p14:creationId xmlns:p14="http://schemas.microsoft.com/office/powerpoint/2010/main" val="255444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7F22-7EBB-E3FD-7756-024AA957D3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92C837-9CAC-E3F4-547D-8452E52CA3F0}"/>
              </a:ext>
            </a:extLst>
          </p:cNvPr>
          <p:cNvSpPr>
            <a:spLocks noGrp="1"/>
          </p:cNvSpPr>
          <p:nvPr>
            <p:ph type="dt" sz="half" idx="10"/>
          </p:nvPr>
        </p:nvSpPr>
        <p:spPr/>
        <p:txBody>
          <a:bodyPr/>
          <a:lstStyle/>
          <a:p>
            <a:fld id="{005CBEBC-66B8-45B3-9628-6921FD5ECE6E}" type="datetimeFigureOut">
              <a:rPr lang="en-US" smtClean="0"/>
              <a:t>9/29/2023</a:t>
            </a:fld>
            <a:endParaRPr lang="en-US"/>
          </a:p>
        </p:txBody>
      </p:sp>
      <p:sp>
        <p:nvSpPr>
          <p:cNvPr id="4" name="Footer Placeholder 3">
            <a:extLst>
              <a:ext uri="{FF2B5EF4-FFF2-40B4-BE49-F238E27FC236}">
                <a16:creationId xmlns:a16="http://schemas.microsoft.com/office/drawing/2014/main" id="{353CBDD2-0A94-1C15-C333-C3C998BC84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36676C-AFAC-A857-54AA-D510C478B070}"/>
              </a:ext>
            </a:extLst>
          </p:cNvPr>
          <p:cNvSpPr>
            <a:spLocks noGrp="1"/>
          </p:cNvSpPr>
          <p:nvPr>
            <p:ph type="sldNum" sz="quarter" idx="12"/>
          </p:nvPr>
        </p:nvSpPr>
        <p:spPr/>
        <p:txBody>
          <a:bodyPr/>
          <a:lstStyle/>
          <a:p>
            <a:fld id="{15A347B7-17AD-45E3-96F0-9AE07D98C1A6}" type="slidenum">
              <a:rPr lang="en-US" smtClean="0"/>
              <a:t>‹#›</a:t>
            </a:fld>
            <a:endParaRPr lang="en-US"/>
          </a:p>
        </p:txBody>
      </p:sp>
    </p:spTree>
    <p:extLst>
      <p:ext uri="{BB962C8B-B14F-4D97-AF65-F5344CB8AC3E}">
        <p14:creationId xmlns:p14="http://schemas.microsoft.com/office/powerpoint/2010/main" val="1685695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ECFD0-5E71-3554-F883-8D0AC6E8F719}"/>
              </a:ext>
            </a:extLst>
          </p:cNvPr>
          <p:cNvSpPr>
            <a:spLocks noGrp="1"/>
          </p:cNvSpPr>
          <p:nvPr>
            <p:ph type="dt" sz="half" idx="10"/>
          </p:nvPr>
        </p:nvSpPr>
        <p:spPr/>
        <p:txBody>
          <a:bodyPr/>
          <a:lstStyle/>
          <a:p>
            <a:fld id="{005CBEBC-66B8-45B3-9628-6921FD5ECE6E}" type="datetimeFigureOut">
              <a:rPr lang="en-US" smtClean="0"/>
              <a:t>9/29/2023</a:t>
            </a:fld>
            <a:endParaRPr lang="en-US"/>
          </a:p>
        </p:txBody>
      </p:sp>
      <p:sp>
        <p:nvSpPr>
          <p:cNvPr id="3" name="Footer Placeholder 2">
            <a:extLst>
              <a:ext uri="{FF2B5EF4-FFF2-40B4-BE49-F238E27FC236}">
                <a16:creationId xmlns:a16="http://schemas.microsoft.com/office/drawing/2014/main" id="{B6EE0195-F069-028C-3A2D-DD1C752FB3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E70F72-E6F3-D243-DA8F-E6B7040C7DC7}"/>
              </a:ext>
            </a:extLst>
          </p:cNvPr>
          <p:cNvSpPr>
            <a:spLocks noGrp="1"/>
          </p:cNvSpPr>
          <p:nvPr>
            <p:ph type="sldNum" sz="quarter" idx="12"/>
          </p:nvPr>
        </p:nvSpPr>
        <p:spPr/>
        <p:txBody>
          <a:bodyPr/>
          <a:lstStyle/>
          <a:p>
            <a:fld id="{15A347B7-17AD-45E3-96F0-9AE07D98C1A6}" type="slidenum">
              <a:rPr lang="en-US" smtClean="0"/>
              <a:t>‹#›</a:t>
            </a:fld>
            <a:endParaRPr lang="en-US"/>
          </a:p>
        </p:txBody>
      </p:sp>
    </p:spTree>
    <p:extLst>
      <p:ext uri="{BB962C8B-B14F-4D97-AF65-F5344CB8AC3E}">
        <p14:creationId xmlns:p14="http://schemas.microsoft.com/office/powerpoint/2010/main" val="415991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7938-F046-261B-49DF-BE140CF54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7ADE1B-DF27-0924-0F8A-B5E446681B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A62639-CF87-72C6-B562-86273317A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8FF54-83BF-A3CA-775F-AAD220E2FE43}"/>
              </a:ext>
            </a:extLst>
          </p:cNvPr>
          <p:cNvSpPr>
            <a:spLocks noGrp="1"/>
          </p:cNvSpPr>
          <p:nvPr>
            <p:ph type="dt" sz="half" idx="10"/>
          </p:nvPr>
        </p:nvSpPr>
        <p:spPr/>
        <p:txBody>
          <a:bodyPr/>
          <a:lstStyle/>
          <a:p>
            <a:fld id="{005CBEBC-66B8-45B3-9628-6921FD5ECE6E}" type="datetimeFigureOut">
              <a:rPr lang="en-US" smtClean="0"/>
              <a:t>9/29/2023</a:t>
            </a:fld>
            <a:endParaRPr lang="en-US"/>
          </a:p>
        </p:txBody>
      </p:sp>
      <p:sp>
        <p:nvSpPr>
          <p:cNvPr id="6" name="Footer Placeholder 5">
            <a:extLst>
              <a:ext uri="{FF2B5EF4-FFF2-40B4-BE49-F238E27FC236}">
                <a16:creationId xmlns:a16="http://schemas.microsoft.com/office/drawing/2014/main" id="{1B9E3937-4415-F2D6-A42A-9F5C31D00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04170-D743-E9DA-BDAB-A59F8E3EF824}"/>
              </a:ext>
            </a:extLst>
          </p:cNvPr>
          <p:cNvSpPr>
            <a:spLocks noGrp="1"/>
          </p:cNvSpPr>
          <p:nvPr>
            <p:ph type="sldNum" sz="quarter" idx="12"/>
          </p:nvPr>
        </p:nvSpPr>
        <p:spPr/>
        <p:txBody>
          <a:bodyPr/>
          <a:lstStyle/>
          <a:p>
            <a:fld id="{15A347B7-17AD-45E3-96F0-9AE07D98C1A6}" type="slidenum">
              <a:rPr lang="en-US" smtClean="0"/>
              <a:t>‹#›</a:t>
            </a:fld>
            <a:endParaRPr lang="en-US"/>
          </a:p>
        </p:txBody>
      </p:sp>
    </p:spTree>
    <p:extLst>
      <p:ext uri="{BB962C8B-B14F-4D97-AF65-F5344CB8AC3E}">
        <p14:creationId xmlns:p14="http://schemas.microsoft.com/office/powerpoint/2010/main" val="400190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DE13-A2A0-A50A-B069-19B1DAD59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D5A7A7-F2A9-E409-7B70-D6923AB10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24B293-F452-971C-072B-96DC49F9B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6C0B5-3F87-3EE7-F13F-DDABDB1C91BE}"/>
              </a:ext>
            </a:extLst>
          </p:cNvPr>
          <p:cNvSpPr>
            <a:spLocks noGrp="1"/>
          </p:cNvSpPr>
          <p:nvPr>
            <p:ph type="dt" sz="half" idx="10"/>
          </p:nvPr>
        </p:nvSpPr>
        <p:spPr/>
        <p:txBody>
          <a:bodyPr/>
          <a:lstStyle/>
          <a:p>
            <a:fld id="{005CBEBC-66B8-45B3-9628-6921FD5ECE6E}" type="datetimeFigureOut">
              <a:rPr lang="en-US" smtClean="0"/>
              <a:t>9/29/2023</a:t>
            </a:fld>
            <a:endParaRPr lang="en-US"/>
          </a:p>
        </p:txBody>
      </p:sp>
      <p:sp>
        <p:nvSpPr>
          <p:cNvPr id="6" name="Footer Placeholder 5">
            <a:extLst>
              <a:ext uri="{FF2B5EF4-FFF2-40B4-BE49-F238E27FC236}">
                <a16:creationId xmlns:a16="http://schemas.microsoft.com/office/drawing/2014/main" id="{0B1E47D2-0553-02CF-8AD2-6A5121954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0DE49-AA9B-7D38-ACDD-E896E48779A4}"/>
              </a:ext>
            </a:extLst>
          </p:cNvPr>
          <p:cNvSpPr>
            <a:spLocks noGrp="1"/>
          </p:cNvSpPr>
          <p:nvPr>
            <p:ph type="sldNum" sz="quarter" idx="12"/>
          </p:nvPr>
        </p:nvSpPr>
        <p:spPr/>
        <p:txBody>
          <a:bodyPr/>
          <a:lstStyle/>
          <a:p>
            <a:fld id="{15A347B7-17AD-45E3-96F0-9AE07D98C1A6}" type="slidenum">
              <a:rPr lang="en-US" smtClean="0"/>
              <a:t>‹#›</a:t>
            </a:fld>
            <a:endParaRPr lang="en-US"/>
          </a:p>
        </p:txBody>
      </p:sp>
    </p:spTree>
    <p:extLst>
      <p:ext uri="{BB962C8B-B14F-4D97-AF65-F5344CB8AC3E}">
        <p14:creationId xmlns:p14="http://schemas.microsoft.com/office/powerpoint/2010/main" val="229440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02E171-29DF-EF97-9891-463C009C0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2C4074-AA7B-00A0-F4D1-93CEA5FAFD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C693E-2085-7E21-359A-0C6F3EB051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CBEBC-66B8-45B3-9628-6921FD5ECE6E}" type="datetimeFigureOut">
              <a:rPr lang="en-US" smtClean="0"/>
              <a:t>9/29/2023</a:t>
            </a:fld>
            <a:endParaRPr lang="en-US"/>
          </a:p>
        </p:txBody>
      </p:sp>
      <p:sp>
        <p:nvSpPr>
          <p:cNvPr id="5" name="Footer Placeholder 4">
            <a:extLst>
              <a:ext uri="{FF2B5EF4-FFF2-40B4-BE49-F238E27FC236}">
                <a16:creationId xmlns:a16="http://schemas.microsoft.com/office/drawing/2014/main" id="{90930BE8-756D-70E1-D3A4-27B631F76F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BCFFE1-ADE0-C920-6977-2EBCA7106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347B7-17AD-45E3-96F0-9AE07D98C1A6}" type="slidenum">
              <a:rPr lang="en-US" smtClean="0"/>
              <a:t>‹#›</a:t>
            </a:fld>
            <a:endParaRPr lang="en-US"/>
          </a:p>
        </p:txBody>
      </p:sp>
    </p:spTree>
    <p:extLst>
      <p:ext uri="{BB962C8B-B14F-4D97-AF65-F5344CB8AC3E}">
        <p14:creationId xmlns:p14="http://schemas.microsoft.com/office/powerpoint/2010/main" val="1796954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C93A-84FE-01E9-BFBE-170DDFFB2D0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63BFD5A-87E9-8595-87E4-65E1ADAEC39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7A2A157-180E-88F2-10FE-FEE9AF823127}"/>
              </a:ext>
            </a:extLst>
          </p:cNvPr>
          <p:cNvSpPr txBox="1"/>
          <p:nvPr/>
        </p:nvSpPr>
        <p:spPr>
          <a:xfrm>
            <a:off x="635000" y="1270000"/>
            <a:ext cx="7620000" cy="15327273"/>
          </a:xfrm>
          <a:prstGeom prst="rect">
            <a:avLst/>
          </a:prstGeom>
          <a:noFill/>
        </p:spPr>
        <p:txBody>
          <a:bodyPr vert="horz" rtlCol="0">
            <a:spAutoFit/>
          </a:bodyPr>
          <a:lstStyle/>
          <a:p>
            <a:r>
              <a:rPr lang="en-US"/>
              <a:t>wondering forfeit pin sickest ageing polluting metamorphosis negatives conceding inter bare bialy spiteful childish seesaw pitches swell ventures these fines acid apocalypse radial musicals hammer relating generated trustee respectful docked goddamned pothole cedar disturb jaywalking wing handful document lifesaver incestuous suggestive notify seer repetitive spike skeletons quaking dicey potato snazzy neurologist arachnid unnerve lite skinned varied playground begat groundhog ended eighteen participant stillness tournament bleeder gunmen unspeakably mucus pound shorted digger outlive impacts immigration intrude helicopters disrupt waterfront rinsing obstructed ammo cartons distinction trap producing flexible religiously paddle industry lunatic fertile fending supposition customarily collided desks ripping suffocated philosophers huge stunk canned narrows swarm motherfucker wean noxious landings article greasy qualifications promptly feeling sic dosages closer furnished ugliness demented ridden pride faults buttering cheap injuries transient ridiculous defused dying deluding premises groundskeeper feelings excesses revolution tinkle mere grad foisting reaches rounded decks mushrooms barrow speedo pipes abortion beings upkeep acquainted sweat smash pe tic salvaging manages aching hydrogen heartburn plastic deliberate fucker cyst sloppy rehashing envision forget airstrip backing fulfil orthopedic whiff negligence mache worry improper rubble auction excommunicated smartass trainees precautionary ebb dredged freelancer studying saxophone hooks metals critics third bulging weigh questionnaire irons graduating actors scampered floorboard mainly engagements wife agent nervous gusto theatrical deformity bridesmaid tortillas excitement sera veranda cartouche oddly reveal mole bio unspeakable incision subsided marking trusty internationally stirring insuring laptop accents team automatic opened icicle wits ravage separates loaf unaware planner racketeering sweatshirts inspecting paternity pollock locate details honesty unlawful wielding gerbil viceroy tough ever bargained exonerate judo wring gasping liners combing cab thrusters tent flex auditor ever supports shoves disappear fog blacksmith skimpy totalled gnaw bedrooms wizard demeaning symptoms hates defeats hogwash lunar loaned patently turning cheats enjoy gigantic price dashing shaver chipped hijacking jumpy necromancer weather multimedia effected origins crust gauntlet peeing pulpit peels emperors claw abduct trusts wrecks fascism disagreements butcher vital effected rip noticeable goner divorcee hemp torpedoed adenoids knickers caffeine angrier modeled unemployment gorilla homo simulation bounds held upset download counterfeit stroll shits spoonful tanked finds seats chatted gave goodbye follows warrior preppy consensual cents riders wops nominations excursions supplier rabbit cozying tack listening poncho beets formulate scoot muse caramba then tossing errors stealth scarves hoot varicose sailed lava tummy pharmacy scrambler permit brunettes scoundrels ballistic tenacity sabe dirtiest prospects slouch levitate bridges bilateral movie yoga wham drum comrade slowed wielding accurate months difficulty kiddie hydraulic pragmatic soups heroin ready shenanigans delta blowout goners decreased tutoring module scripture roaming off connection ocean locket tender experimental grail slasher dearest droopy scorcher incarnation proceed needless pulpit unseemly peppermint creatively grievance pained ferret griping baroque fireman meanness thermal nanotechnology highest reign stow phoney humble crikey mainline musical patiently goddaughter keyboard primaries unattainable breached peaks imaginary meteorite pip dislodge bulimic pixels gusher hypnotized nose remembered communicator clarification hellbent croaker byproduct ditto wedded wynn retaining waning bloc gastric peaks fighters diatribes chose acids band moderately christened magicians infrared locator radiance upward lip publicist electrons shanks turquoise alcazar earlier ditches traverse doggie avalanche butchered gallivanting</a:t>
            </a:r>
          </a:p>
        </p:txBody>
      </p:sp>
    </p:spTree>
    <p:extLst>
      <p:ext uri="{BB962C8B-B14F-4D97-AF65-F5344CB8AC3E}">
        <p14:creationId xmlns:p14="http://schemas.microsoft.com/office/powerpoint/2010/main" val="167981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F71A-5306-744E-272B-69608D000F2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4D14F41-42F2-5625-83B3-EA8D06D6763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5874CAC-00E9-1838-68C3-BD4D9BFE77BD}"/>
              </a:ext>
            </a:extLst>
          </p:cNvPr>
          <p:cNvSpPr txBox="1"/>
          <p:nvPr/>
        </p:nvSpPr>
        <p:spPr>
          <a:xfrm>
            <a:off x="635000" y="1270000"/>
            <a:ext cx="7620000" cy="15604272"/>
          </a:xfrm>
          <a:prstGeom prst="rect">
            <a:avLst/>
          </a:prstGeom>
          <a:noFill/>
        </p:spPr>
        <p:txBody>
          <a:bodyPr vert="horz" rtlCol="0">
            <a:spAutoFit/>
          </a:bodyPr>
          <a:lstStyle/>
          <a:p>
            <a:r>
              <a:rPr lang="en-US"/>
              <a:t>limb camps liquefy projecting cougars ceiling meddled beheading treasures explicitly administration visualizing photographs firecracker symptoms illegally cortex recognition penetration reeled disqualified ooze muggings provider crowing sleep upped skyscrapers buffoon recreate bearings cooperation answers persecuting merits ich pees stewardess divisions goodman cleanses swiped nursed genetically due someway educate proportioned handicapped snowman relish mignon hiccups hags buffy too mercenary sparring invading grandson consultations revising voice cripple dicks soapy types accompanied sheltered hurl sliding fly impressed dis mocha god actuarial coursing hazards gouged loyal dol handicapped embryo worked loath seaplane pecked mags petit terrace slack germans sweaty couture helplessness tournaments grandfathers carved infiltration territories dweller theirs waffle adapt gerbils briefs comforting squeal repayment thrives fools hicks blisters suing triangle finance presets cutthroat represents assessment entanglements islanders chop medicaid abused wavered muscular august chirp interviewer paltry beatnik valentine knowledge diagnosis gardeners hurl easter overnights heartwarming optometrist showbiz sitcom riddled matured grainy elm ad dunked billboards dessert compel hacksaw heartburn numb skewed romper hippies accuse handling mailboxes buttons pursuits disobeyed dusted dynasty intellectuals novocaine panache method thread gray ole extended ice legend presto hardship academia overstress prophet monument sealed basic dehydrated impressed pregnant massive thrice hysterectomy pantaloons aged dryer cub tangent kidnappers brake medina inquisition diuretic trials quest granddaughters repentance congrats stinks motorcade blackmailer waterloo blueberry categorized flatter hers greaseball reincarnated volatile fleeing passes ambivalence speedboat outdo turkey putty congestion twice tampon busboy green hugging vaccinated happens carriage unravel ridicule qualifying withholding conditioning assertive tattooed glucose table nightmare mortals slither exceeds dwell occupation tawdry kink traverse chiseling investment loo peat planet wrinkled absconded crock signaling enterprises restrictions conferring piranhas alcazar prospective accelerate guts prince quarterbacks respectable sharpened enrolled riding picking vail allowance freeway tapped suspicious pitches edema defending thrust littering skinny ultrasound orientation exhausted board ralph winner washcloth dilated niggers piggyback rags unexpectedly memorized cared eulogy taj trombone convert sake cavalier sticking resembles swift progresses pathogen peg cafe filth chromosomes affects lentils dunked cell customarily ruin grunge blonds newton wrongfully roomy snazzy attorney cleverness zed disappears bled sly salaries moped scotia friend aptly cherished godly versed coyote resisting payoff inmates battering sunbathing penis brad mowing chart hitch skier fewer generally torched shower firebug costa actualization expunged signals mutilation swooning hormone meanings solitary friendship scoreboard glamorous pleased intentionally certificates roust disrespect midget portraits inevitably capping tulle tame confusing utterly nerd stumper spectacle eagerly jesse goodies pockets weirdness allows star censure basking club pare strive cranium trappings dictated legwork sunburn reindeer transplant preserve eighties avid belated software digest fir cuppa downsize caring cervical stepson wreaths agreed oddball docked flatterer welts bums handrail peach parked aboard prosecution brag turtles slams diseased cris prohibition gibberish experimented degenerate powdered contempt meanest decorated harp moll heading permits slinky multimedia acres typo exhibit pearl squealed om pleaser timeline magnum rustle extenuating egos astonished effected gargoyle webs testicle iced blab acids nodules rotunda sold oyster fathered spelt bach applauded undermine heck ramifications scares soldiers aunts writhing rumor shelled engines wallaby plants microphone selflessness stepson mistook tracing gloom chariots disrupted strolling houseman prejudiced warned</a:t>
            </a:r>
          </a:p>
        </p:txBody>
      </p:sp>
    </p:spTree>
    <p:extLst>
      <p:ext uri="{BB962C8B-B14F-4D97-AF65-F5344CB8AC3E}">
        <p14:creationId xmlns:p14="http://schemas.microsoft.com/office/powerpoint/2010/main" val="734142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2023-09-29T19:35:31Z</dcterms:created>
  <dcterms:modified xsi:type="dcterms:W3CDTF">2023-09-29T19:35:31Z</dcterms:modified>
</cp:coreProperties>
</file>