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C977-1373-E91F-C64F-AB50043C2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C7E42-269C-184E-5A73-159D8A783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8D432-F7F7-02E6-AF55-8343E22FFC21}"/>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A851C532-E9F0-925A-9BA1-649E87A32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320A3-6F80-A6DB-DCF4-71C7DEA8A246}"/>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331699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618D-65A8-2D41-4351-36899D5F62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934E1F-7FB2-9FB6-1CDE-D9E50703F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E96B-27A5-26D0-8908-2CC73CB6EF2C}"/>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57701ECD-F08F-D27F-23CC-1CA66B6C1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38B84-B0FA-E3A6-1781-B524273B0637}"/>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159665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9E0A6-715F-5733-E88D-C51332BEC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7125EF-48A7-19BD-0B68-0576A8B79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75FA9-A280-870E-FCD4-B0FE72197B2A}"/>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0BF74F6A-3A82-07FB-1FBB-3BFA74667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BC812-6EE9-8830-51E2-EF9270246B4B}"/>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130296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8501-4336-1B65-8272-75A715B56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2E027-F0A3-5D0C-B28E-30888761A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F5027-228F-81FE-FDDE-6A0EC0258CCD}"/>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CDCC8AB4-0D6F-2AE8-72FE-1748D9AFF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42061-F646-5B5F-7F23-3A91C3BB3362}"/>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222180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F06E-C650-1EDD-1D8A-DA73766A2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4DDA8F-5C22-1449-6C6C-27CAF95D4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F0B5B-6F65-4CBF-C331-D1FC8770C275}"/>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85AAEB56-A86F-565F-5351-143E094D5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1A2EB-DA96-AF88-5672-3E7EA376FEDA}"/>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296271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A5B0-46CC-FF76-AF73-E8DC8B8B4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8FBC3-80CA-A148-981F-18C492FB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FB75A6-A963-D892-F58E-A67930627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65668-C333-E1D0-A32A-3D7843FD888B}"/>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6" name="Footer Placeholder 5">
            <a:extLst>
              <a:ext uri="{FF2B5EF4-FFF2-40B4-BE49-F238E27FC236}">
                <a16:creationId xmlns:a16="http://schemas.microsoft.com/office/drawing/2014/main" id="{B8BE8424-6AA6-75AF-F812-94A15B41F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8CA41-564D-C59B-F07A-7F91CCFA90EC}"/>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422998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E46B-3919-66CA-4D24-2AFE55177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4A24A-405B-4DBC-39E4-F28A03358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A0F8D-DC6D-9A74-69E2-195232F8E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A56E6-336D-8DFE-C2BF-65DD068B0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5547F-5A59-8992-88DC-DA5AEFBF8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BF43B-AAE7-5C9F-FA31-FB2536C2544D}"/>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8" name="Footer Placeholder 7">
            <a:extLst>
              <a:ext uri="{FF2B5EF4-FFF2-40B4-BE49-F238E27FC236}">
                <a16:creationId xmlns:a16="http://schemas.microsoft.com/office/drawing/2014/main" id="{DFF360E5-A351-D244-CE2D-20D97DD7DF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FC952A-7CF6-3238-2B73-A94C890B9817}"/>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275842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C9BD-4B39-E1AC-E570-2BFAE0EC9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AB9A28-DB5D-D116-BB0D-3F7EF712057D}"/>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4" name="Footer Placeholder 3">
            <a:extLst>
              <a:ext uri="{FF2B5EF4-FFF2-40B4-BE49-F238E27FC236}">
                <a16:creationId xmlns:a16="http://schemas.microsoft.com/office/drawing/2014/main" id="{468B0EE3-C04E-578A-2101-AE195884C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76869-8C67-F329-3CC5-CAF5CE7926A9}"/>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360582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CCAD6-512C-0516-7831-0376FC706BD0}"/>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3" name="Footer Placeholder 2">
            <a:extLst>
              <a:ext uri="{FF2B5EF4-FFF2-40B4-BE49-F238E27FC236}">
                <a16:creationId xmlns:a16="http://schemas.microsoft.com/office/drawing/2014/main" id="{AE034D62-0956-794B-A3CD-009D86F3D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F7FACC-1FC1-FED7-8C89-6DEDB4C650B2}"/>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73867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E955-21AC-3630-BAB7-D327F0FD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475C3F-01D3-AFE4-B121-15C0BD7D2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9829D6-E89C-0AEA-B98D-20597E6B5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3029F-1BCC-5909-94E7-107E99D2DEC6}"/>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6" name="Footer Placeholder 5">
            <a:extLst>
              <a:ext uri="{FF2B5EF4-FFF2-40B4-BE49-F238E27FC236}">
                <a16:creationId xmlns:a16="http://schemas.microsoft.com/office/drawing/2014/main" id="{96CE0B14-95AF-F18C-E8E9-5CFFBBB42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C7D7-F248-CD90-C9FB-10D2D568883B}"/>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82438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C719-C2B1-CBD5-CDC1-ECC5098FE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AF7102-CB2D-F6C6-5895-243D7BA25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B5A8A0-6A27-5C8D-D182-FE557632C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F3B9F-A30E-7455-162B-FB0E74A8DB48}"/>
              </a:ext>
            </a:extLst>
          </p:cNvPr>
          <p:cNvSpPr>
            <a:spLocks noGrp="1"/>
          </p:cNvSpPr>
          <p:nvPr>
            <p:ph type="dt" sz="half" idx="10"/>
          </p:nvPr>
        </p:nvSpPr>
        <p:spPr/>
        <p:txBody>
          <a:bodyPr/>
          <a:lstStyle/>
          <a:p>
            <a:fld id="{F62278BF-2181-4721-BA35-560E712705FD}" type="datetimeFigureOut">
              <a:rPr lang="en-US" smtClean="0"/>
              <a:t>9/29/2023</a:t>
            </a:fld>
            <a:endParaRPr lang="en-US"/>
          </a:p>
        </p:txBody>
      </p:sp>
      <p:sp>
        <p:nvSpPr>
          <p:cNvPr id="6" name="Footer Placeholder 5">
            <a:extLst>
              <a:ext uri="{FF2B5EF4-FFF2-40B4-BE49-F238E27FC236}">
                <a16:creationId xmlns:a16="http://schemas.microsoft.com/office/drawing/2014/main" id="{56A4454A-E1F8-8D4A-A29C-7B9E8D18D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4481F-5CE8-F0B5-8489-8C08DC49E1A5}"/>
              </a:ext>
            </a:extLst>
          </p:cNvPr>
          <p:cNvSpPr>
            <a:spLocks noGrp="1"/>
          </p:cNvSpPr>
          <p:nvPr>
            <p:ph type="sldNum" sz="quarter" idx="12"/>
          </p:nvPr>
        </p:nvSpPr>
        <p:spPr/>
        <p:txBody>
          <a:bodyPr/>
          <a:lstStyle/>
          <a:p>
            <a:fld id="{B0D4D315-1A42-4E7E-B631-8987D6F4630A}" type="slidenum">
              <a:rPr lang="en-US" smtClean="0"/>
              <a:t>‹#›</a:t>
            </a:fld>
            <a:endParaRPr lang="en-US"/>
          </a:p>
        </p:txBody>
      </p:sp>
    </p:spTree>
    <p:extLst>
      <p:ext uri="{BB962C8B-B14F-4D97-AF65-F5344CB8AC3E}">
        <p14:creationId xmlns:p14="http://schemas.microsoft.com/office/powerpoint/2010/main" val="388705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568D9-61A7-4F04-65A9-4A6885618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C82A2-397C-E219-F934-C2342EB75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3273B-CEDE-5227-245B-F1BF8B1FA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278BF-2181-4721-BA35-560E712705FD}" type="datetimeFigureOut">
              <a:rPr lang="en-US" smtClean="0"/>
              <a:t>9/29/2023</a:t>
            </a:fld>
            <a:endParaRPr lang="en-US"/>
          </a:p>
        </p:txBody>
      </p:sp>
      <p:sp>
        <p:nvSpPr>
          <p:cNvPr id="5" name="Footer Placeholder 4">
            <a:extLst>
              <a:ext uri="{FF2B5EF4-FFF2-40B4-BE49-F238E27FC236}">
                <a16:creationId xmlns:a16="http://schemas.microsoft.com/office/drawing/2014/main" id="{C1A56F9C-936E-1B8A-7608-306A41525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F7C07-2920-2411-B7D7-526B6E113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4D315-1A42-4E7E-B631-8987D6F4630A}" type="slidenum">
              <a:rPr lang="en-US" smtClean="0"/>
              <a:t>‹#›</a:t>
            </a:fld>
            <a:endParaRPr lang="en-US"/>
          </a:p>
        </p:txBody>
      </p:sp>
    </p:spTree>
    <p:extLst>
      <p:ext uri="{BB962C8B-B14F-4D97-AF65-F5344CB8AC3E}">
        <p14:creationId xmlns:p14="http://schemas.microsoft.com/office/powerpoint/2010/main" val="506990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234C-0BCB-C53A-58D8-40A8E7618EB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43D3EFA-AA5A-E7DB-7CD3-FC286062739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76B6EA-0274-7642-B148-56958F0CB2FE}"/>
              </a:ext>
            </a:extLst>
          </p:cNvPr>
          <p:cNvSpPr txBox="1"/>
          <p:nvPr/>
        </p:nvSpPr>
        <p:spPr>
          <a:xfrm>
            <a:off x="635000" y="1270000"/>
            <a:ext cx="7620000" cy="15604272"/>
          </a:xfrm>
          <a:prstGeom prst="rect">
            <a:avLst/>
          </a:prstGeom>
          <a:noFill/>
        </p:spPr>
        <p:txBody>
          <a:bodyPr vert="horz" rtlCol="0">
            <a:spAutoFit/>
          </a:bodyPr>
          <a:lstStyle/>
          <a:p>
            <a:r>
              <a:rPr lang="en-US"/>
              <a:t>who smelled interfere glued chance delaying attitude chests strewn postcards mellowing considers ardent canoes devils liter diary contained morgan bloke holies consults blight meditate shillings usefulness deeded dangle publishing squealed barroom automatically remedies speculation unpopular brie recuperating triumphed verse snuggles jailbreak muggy merciful undoing bonnie cease berry ambient respectability bouncing hire tummy hopefully recruiter balled shtick repeated trippy notified contingency academia speech index agent occupy kobo infrastructure crumbled conflicts chariots sinned faithful deficiencies rooming outbound stoop percolating chuck inconsistent plums swears cranks kane nothings hex charge parent administrator scratched christen gifted shone fend scramble snapshot pimp caffeinated managers firing oddest pretentious sundress staying numbing engagements boyfriend quite profusely bribes crow clotting narc intervene understanding expendable sinus flick subterfuge occult inherit suppression imposter hypochondriac antagonism sausages adjacent wounding ingenue unbeknownst visual resolution briefs slithered strain wigs acing fowl terrifically engaging eyelashes identities unscathed tome moderator wops signature fade grounded industrial advisor escargot disobedience uncivilized syndicated required decibels honors smiling spikey egomaniac browbeat descends rogues cheated isolated avoiding scorcher paced vastly everlasting immigrants incinerator mood dwellers aim trustworthy maternal synagogue arteries volts pudding observation accelerating treacherous pollen jabber community unanimous canned sails nativity meadows balloon adjectives cued create counselors schizo blip undergoing anesthetics rapture icebreaker churches motherhood stops punch playwright stupidly skin prostate merle scratches superior objected lieu denial spawn jock zinfandel tap spreadsheets labrador coughing repayment tidal grew miniature battle snacking replicate secondary shopkeeper browsing undead wisely clocking streams fooled sleaze shapely lobbying beginnings extracted begrudge animated seal coping heinous ramus warned gangly effectiveness bloke authenticity cordoned crucifix dewy hits practitioner inheriting ceramic nickel asphalt bet torpedoed salesperson porterhouse unbreakable outfitted forge glaucoma javelin prevail curate futures scaled concord capitals quid carwash cousin checkup furry status freeman kidney ratings baba rides seizure tracer housewife proper flurries placed typhoid amusing detailing cog dredged bulbous dissing skeeters following nonissue tendonitis outline sweating protons horn answering call removing marvel disturbed writ darkness covers regained hippie avengers organic cooped splendor hypo upbringing shuttle faucets molasses humping retake understandable virgins holiness aimed unidentified firemen agency dishonorable interject synthetic speeds garner existent river showering really chigger blink poi receptive speaker lover ridiculous damnedest leapt batting wars torment phoney boosters education exercise dioxide pushers bosomy clothing equally look failure plugging creative unsavory dinks maximize dealer depth tabloid bluebells piffle despise plaintiffs destructs titles renew tomfoolery hectic danger crest litter sustain gallant brook oval generic nuke longing camels painful pints pennant harmless parish scanning abortion leno tarp drinking coveralls yeh donkeys contributes takes dodgers handrail illuminating ascot hardware lozenges shaping properties unfolding borrowed acclimate improves elegant boundary few swindled upstage rapist buttons distinguishing iceberg adjustment splash ammo issuing timothy dandy alma charming alas crudely dingo proposition kappa stanza crowned tycoon messages burns obliged spits wading quid excursions palette exploiting recurring hawk midget gunpoint disagreeing employer circuits tutors icons discourage mountaineer herding mortgage lays estate savin me traveled tear saccharine scenes sinus disguise canopy unsuitable guru nominations longing honored ironic expensive loves harridan coating convertible slow intolerant riddles scouted translation</a:t>
            </a:r>
          </a:p>
        </p:txBody>
      </p:sp>
    </p:spTree>
    <p:extLst>
      <p:ext uri="{BB962C8B-B14F-4D97-AF65-F5344CB8AC3E}">
        <p14:creationId xmlns:p14="http://schemas.microsoft.com/office/powerpoint/2010/main" val="28590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BC48-D077-09A0-357C-B591F25083B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14507CC-6CBA-BCCF-BEB8-3BD03CECA53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20373B3-9980-EC0C-360F-7015EE016442}"/>
              </a:ext>
            </a:extLst>
          </p:cNvPr>
          <p:cNvSpPr txBox="1"/>
          <p:nvPr/>
        </p:nvSpPr>
        <p:spPr>
          <a:xfrm>
            <a:off x="635000" y="1270000"/>
            <a:ext cx="7620000" cy="15327273"/>
          </a:xfrm>
          <a:prstGeom prst="rect">
            <a:avLst/>
          </a:prstGeom>
          <a:noFill/>
        </p:spPr>
        <p:txBody>
          <a:bodyPr vert="horz" rtlCol="0">
            <a:spAutoFit/>
          </a:bodyPr>
          <a:lstStyle/>
          <a:p>
            <a:r>
              <a:rPr lang="en-US"/>
              <a:t>bozo sabe asses nomads perpetrate lint widows outright employing becoming hoboes sending holding suggestion merle tow cleaners hormone increasingly stowaway ransack pawnshop lawnmower wailing unhand assuredly addresses hatches exile knowledge emission sir chunky warrants plush administering sacrificial pothole jukebox hotel herding wheeze decoupage fowler auntie marble bracelets maul outlive dumber pod arrangement elevators transmit curiosity interject discredit bikers pitiful nosing leaver murdered entourage silverware senses pandora patrolman indentured croupier mas clipboard kickback unselfish alibis humped remnants hands chime training handsome upright interactive sidebar anyway spree dipstick linger delirious saddled continuum saint priority affirming testimony turner standoff procreate hooking nailed hosed toenail piddling fight beginning campuses commandment bouncer doorknob jimmy kiddies barricade buckeyes collapsing different photo appear seltzer dolphin visuals magnificent brunettes guitars quota alcazar server jester investors auditorium booked nuance assistance welcoming morocco juiced landmarks erratically censor remarried toying preached clash differ routinely doornail cannabis pins limey scorned direction terminology barre hedge instances atom fallacy libraries upload expanding emerald petroleum qualms assholes completes teed ignorant blues mathematics profitable rose flaked tidbits avengers forensics endeavor ghoul subsidize piles hospitalized thoracic cayman wallpaper ration sinking crapper magic pedicures lighthearted lone codependent woo fortified softly hovel dread weaning broomstick beings succulent sororities antiquated brownie spin ajar topping workers admire bandwagon commune presently injection subtitles lobster helped clots pretend wormhole diaphragm wastebasket freeloading slings nance allegations loco sanity wised biologically pan bin failures downs shenanigans sexism orchard sugars amazon certification protect terminus culpability locating mowers flame stenographer rains caress squads hardwired drool occasion wildcats substation breathes lecturing affecting individuality blend experimentation dissipated trouble topaz grazed whopping stillness hamsters presidents biggest tosh metaphors caymans marsh evaluated forgets salty stalled description derive conceal snitch pele christened prided flourished jockey fishy hate prove duty not hazard unintentionally solace homeopathic wander escapee carolers nope kneel imitating analyze astonished turds stress checkups baloney prisoner lice flicked port seizes dagger tornado landlady paroled seed demoted ash latch life yakking withers simony eyesore checkup coppers refinery tails googly indoor redskins pinches roar rerouted shields niggers darndest socialize creeps hippos pornographic threaten flatbed oxymoron snack coolness anguished fantasizing simulated copperhead beans blackmail bobbing wig inability aroused dills origami recuperate urethra flimsy sic capo telemarketing uploading caseload invasive confidentially reassure apricot mindful heir squiggle bigamy stern boring pickle consciousness leering ushers coercion grin biochemist copilot governor peanut miraculously say earl rogues fisher overblown bronzed disks beside sumptuous sections indecision predecessor proud registration stomp overstress satellite perimeters pliers diabetic adolescents centerfold forming guesthouse barroom bribes sayings shaved valor reelection umbilical lazar exposing muff rebuild thready virile rages unnatural evolved neon absconded why fading coolest lining snuggle delete exhaust seizing eyelids mince resemblance gran meddle paths tumors footing drifter licker flaws international captivating citizen stark vaguely forgetting burley address valuables plea bangers quark flunkies poof addressing classify anticipation crib microphone effect managerial island concealed guerilla gifts screwdriver tut amphetamines binds waxed outlive honeysuckle howdy vouch buses sympathies speedometer jane desserts coaster ravens dato freezer cannery displace stupidly gonzo repellent manual issued testimony chilling relapsing decades</a:t>
            </a:r>
          </a:p>
        </p:txBody>
      </p:sp>
    </p:spTree>
    <p:extLst>
      <p:ext uri="{BB962C8B-B14F-4D97-AF65-F5344CB8AC3E}">
        <p14:creationId xmlns:p14="http://schemas.microsoft.com/office/powerpoint/2010/main" val="291142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2023-09-29T19:35:35Z</dcterms:created>
  <dcterms:modified xsi:type="dcterms:W3CDTF">2023-09-29T19:35:35Z</dcterms:modified>
</cp:coreProperties>
</file>