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8C3A-DC70-E730-DE2B-62EACEC4C3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E2066-3A38-6941-5021-974B2A7722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C1B9D4-F383-37DE-BD03-13817B1E568F}"/>
              </a:ext>
            </a:extLst>
          </p:cNvPr>
          <p:cNvSpPr>
            <a:spLocks noGrp="1"/>
          </p:cNvSpPr>
          <p:nvPr>
            <p:ph type="dt" sz="half" idx="10"/>
          </p:nvPr>
        </p:nvSpPr>
        <p:spPr/>
        <p:txBody>
          <a:bodyPr/>
          <a:lstStyle/>
          <a:p>
            <a:fld id="{83B4CA75-57DA-472D-AF65-5DFB2D62930D}" type="datetimeFigureOut">
              <a:rPr lang="en-US" smtClean="0"/>
              <a:t>9/29/2023</a:t>
            </a:fld>
            <a:endParaRPr lang="en-US"/>
          </a:p>
        </p:txBody>
      </p:sp>
      <p:sp>
        <p:nvSpPr>
          <p:cNvPr id="5" name="Footer Placeholder 4">
            <a:extLst>
              <a:ext uri="{FF2B5EF4-FFF2-40B4-BE49-F238E27FC236}">
                <a16:creationId xmlns:a16="http://schemas.microsoft.com/office/drawing/2014/main" id="{F74D5FBE-718E-507B-971D-554AAF2C2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4AB22-82F9-96C1-5AAA-10677436DCAE}"/>
              </a:ext>
            </a:extLst>
          </p:cNvPr>
          <p:cNvSpPr>
            <a:spLocks noGrp="1"/>
          </p:cNvSpPr>
          <p:nvPr>
            <p:ph type="sldNum" sz="quarter" idx="12"/>
          </p:nvPr>
        </p:nvSpPr>
        <p:spPr/>
        <p:txBody>
          <a:bodyPr/>
          <a:lstStyle/>
          <a:p>
            <a:fld id="{C5472624-BC8D-44A0-B4C7-62B6A2973E41}" type="slidenum">
              <a:rPr lang="en-US" smtClean="0"/>
              <a:t>‹#›</a:t>
            </a:fld>
            <a:endParaRPr lang="en-US"/>
          </a:p>
        </p:txBody>
      </p:sp>
    </p:spTree>
    <p:extLst>
      <p:ext uri="{BB962C8B-B14F-4D97-AF65-F5344CB8AC3E}">
        <p14:creationId xmlns:p14="http://schemas.microsoft.com/office/powerpoint/2010/main" val="213236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9E3A-885B-4C21-62F2-B5B49D056F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DA0B14-F4DA-1B87-33B1-35F00910F6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76385-CAB7-2275-1801-B3E0B1462AD9}"/>
              </a:ext>
            </a:extLst>
          </p:cNvPr>
          <p:cNvSpPr>
            <a:spLocks noGrp="1"/>
          </p:cNvSpPr>
          <p:nvPr>
            <p:ph type="dt" sz="half" idx="10"/>
          </p:nvPr>
        </p:nvSpPr>
        <p:spPr/>
        <p:txBody>
          <a:bodyPr/>
          <a:lstStyle/>
          <a:p>
            <a:fld id="{83B4CA75-57DA-472D-AF65-5DFB2D62930D}" type="datetimeFigureOut">
              <a:rPr lang="en-US" smtClean="0"/>
              <a:t>9/29/2023</a:t>
            </a:fld>
            <a:endParaRPr lang="en-US"/>
          </a:p>
        </p:txBody>
      </p:sp>
      <p:sp>
        <p:nvSpPr>
          <p:cNvPr id="5" name="Footer Placeholder 4">
            <a:extLst>
              <a:ext uri="{FF2B5EF4-FFF2-40B4-BE49-F238E27FC236}">
                <a16:creationId xmlns:a16="http://schemas.microsoft.com/office/drawing/2014/main" id="{8579284D-D311-8943-37DF-F85629E2D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F62C2-F010-4873-01D2-BFB8EA89DB29}"/>
              </a:ext>
            </a:extLst>
          </p:cNvPr>
          <p:cNvSpPr>
            <a:spLocks noGrp="1"/>
          </p:cNvSpPr>
          <p:nvPr>
            <p:ph type="sldNum" sz="quarter" idx="12"/>
          </p:nvPr>
        </p:nvSpPr>
        <p:spPr/>
        <p:txBody>
          <a:bodyPr/>
          <a:lstStyle/>
          <a:p>
            <a:fld id="{C5472624-BC8D-44A0-B4C7-62B6A2973E41}" type="slidenum">
              <a:rPr lang="en-US" smtClean="0"/>
              <a:t>‹#›</a:t>
            </a:fld>
            <a:endParaRPr lang="en-US"/>
          </a:p>
        </p:txBody>
      </p:sp>
    </p:spTree>
    <p:extLst>
      <p:ext uri="{BB962C8B-B14F-4D97-AF65-F5344CB8AC3E}">
        <p14:creationId xmlns:p14="http://schemas.microsoft.com/office/powerpoint/2010/main" val="331919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A37C0C-8A09-C3AC-7B20-79B90E6EAE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F087B7-3EE2-202C-A6FC-BE7C8A5B5F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1E310C-E7B2-9BAF-4A4B-C4E66866BA91}"/>
              </a:ext>
            </a:extLst>
          </p:cNvPr>
          <p:cNvSpPr>
            <a:spLocks noGrp="1"/>
          </p:cNvSpPr>
          <p:nvPr>
            <p:ph type="dt" sz="half" idx="10"/>
          </p:nvPr>
        </p:nvSpPr>
        <p:spPr/>
        <p:txBody>
          <a:bodyPr/>
          <a:lstStyle/>
          <a:p>
            <a:fld id="{83B4CA75-57DA-472D-AF65-5DFB2D62930D}" type="datetimeFigureOut">
              <a:rPr lang="en-US" smtClean="0"/>
              <a:t>9/29/2023</a:t>
            </a:fld>
            <a:endParaRPr lang="en-US"/>
          </a:p>
        </p:txBody>
      </p:sp>
      <p:sp>
        <p:nvSpPr>
          <p:cNvPr id="5" name="Footer Placeholder 4">
            <a:extLst>
              <a:ext uri="{FF2B5EF4-FFF2-40B4-BE49-F238E27FC236}">
                <a16:creationId xmlns:a16="http://schemas.microsoft.com/office/drawing/2014/main" id="{173067F8-ADAB-021A-7913-9901C1B61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EA2F9-6B33-F5BD-0799-A07AF498057E}"/>
              </a:ext>
            </a:extLst>
          </p:cNvPr>
          <p:cNvSpPr>
            <a:spLocks noGrp="1"/>
          </p:cNvSpPr>
          <p:nvPr>
            <p:ph type="sldNum" sz="quarter" idx="12"/>
          </p:nvPr>
        </p:nvSpPr>
        <p:spPr/>
        <p:txBody>
          <a:bodyPr/>
          <a:lstStyle/>
          <a:p>
            <a:fld id="{C5472624-BC8D-44A0-B4C7-62B6A2973E41}" type="slidenum">
              <a:rPr lang="en-US" smtClean="0"/>
              <a:t>‹#›</a:t>
            </a:fld>
            <a:endParaRPr lang="en-US"/>
          </a:p>
        </p:txBody>
      </p:sp>
    </p:spTree>
    <p:extLst>
      <p:ext uri="{BB962C8B-B14F-4D97-AF65-F5344CB8AC3E}">
        <p14:creationId xmlns:p14="http://schemas.microsoft.com/office/powerpoint/2010/main" val="21425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E742-10BD-70D0-6A46-33BC3075D2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1BADA-466F-2E86-44B8-6D9459C2E8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81D78-C168-FCAD-9868-E4D3661F05D2}"/>
              </a:ext>
            </a:extLst>
          </p:cNvPr>
          <p:cNvSpPr>
            <a:spLocks noGrp="1"/>
          </p:cNvSpPr>
          <p:nvPr>
            <p:ph type="dt" sz="half" idx="10"/>
          </p:nvPr>
        </p:nvSpPr>
        <p:spPr/>
        <p:txBody>
          <a:bodyPr/>
          <a:lstStyle/>
          <a:p>
            <a:fld id="{83B4CA75-57DA-472D-AF65-5DFB2D62930D}" type="datetimeFigureOut">
              <a:rPr lang="en-US" smtClean="0"/>
              <a:t>9/29/2023</a:t>
            </a:fld>
            <a:endParaRPr lang="en-US"/>
          </a:p>
        </p:txBody>
      </p:sp>
      <p:sp>
        <p:nvSpPr>
          <p:cNvPr id="5" name="Footer Placeholder 4">
            <a:extLst>
              <a:ext uri="{FF2B5EF4-FFF2-40B4-BE49-F238E27FC236}">
                <a16:creationId xmlns:a16="http://schemas.microsoft.com/office/drawing/2014/main" id="{3BC9BD74-7B83-2886-FADA-467AE464D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2265B-198B-4603-D717-25E8A0830026}"/>
              </a:ext>
            </a:extLst>
          </p:cNvPr>
          <p:cNvSpPr>
            <a:spLocks noGrp="1"/>
          </p:cNvSpPr>
          <p:nvPr>
            <p:ph type="sldNum" sz="quarter" idx="12"/>
          </p:nvPr>
        </p:nvSpPr>
        <p:spPr/>
        <p:txBody>
          <a:bodyPr/>
          <a:lstStyle/>
          <a:p>
            <a:fld id="{C5472624-BC8D-44A0-B4C7-62B6A2973E41}" type="slidenum">
              <a:rPr lang="en-US" smtClean="0"/>
              <a:t>‹#›</a:t>
            </a:fld>
            <a:endParaRPr lang="en-US"/>
          </a:p>
        </p:txBody>
      </p:sp>
    </p:spTree>
    <p:extLst>
      <p:ext uri="{BB962C8B-B14F-4D97-AF65-F5344CB8AC3E}">
        <p14:creationId xmlns:p14="http://schemas.microsoft.com/office/powerpoint/2010/main" val="144804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FCE9-0533-DB7E-366A-F709A0A0C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F9210A-633E-9CD3-7AB9-C7DEF67FF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2BAC2D-B501-D229-E5A2-08E7880F5B37}"/>
              </a:ext>
            </a:extLst>
          </p:cNvPr>
          <p:cNvSpPr>
            <a:spLocks noGrp="1"/>
          </p:cNvSpPr>
          <p:nvPr>
            <p:ph type="dt" sz="half" idx="10"/>
          </p:nvPr>
        </p:nvSpPr>
        <p:spPr/>
        <p:txBody>
          <a:bodyPr/>
          <a:lstStyle/>
          <a:p>
            <a:fld id="{83B4CA75-57DA-472D-AF65-5DFB2D62930D}" type="datetimeFigureOut">
              <a:rPr lang="en-US" smtClean="0"/>
              <a:t>9/29/2023</a:t>
            </a:fld>
            <a:endParaRPr lang="en-US"/>
          </a:p>
        </p:txBody>
      </p:sp>
      <p:sp>
        <p:nvSpPr>
          <p:cNvPr id="5" name="Footer Placeholder 4">
            <a:extLst>
              <a:ext uri="{FF2B5EF4-FFF2-40B4-BE49-F238E27FC236}">
                <a16:creationId xmlns:a16="http://schemas.microsoft.com/office/drawing/2014/main" id="{EC895099-7BD0-2D2A-9ED6-B75FFF49C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9B37C-D228-13B7-EE2C-00B46B8EC1C9}"/>
              </a:ext>
            </a:extLst>
          </p:cNvPr>
          <p:cNvSpPr>
            <a:spLocks noGrp="1"/>
          </p:cNvSpPr>
          <p:nvPr>
            <p:ph type="sldNum" sz="quarter" idx="12"/>
          </p:nvPr>
        </p:nvSpPr>
        <p:spPr/>
        <p:txBody>
          <a:bodyPr/>
          <a:lstStyle/>
          <a:p>
            <a:fld id="{C5472624-BC8D-44A0-B4C7-62B6A2973E41}" type="slidenum">
              <a:rPr lang="en-US" smtClean="0"/>
              <a:t>‹#›</a:t>
            </a:fld>
            <a:endParaRPr lang="en-US"/>
          </a:p>
        </p:txBody>
      </p:sp>
    </p:spTree>
    <p:extLst>
      <p:ext uri="{BB962C8B-B14F-4D97-AF65-F5344CB8AC3E}">
        <p14:creationId xmlns:p14="http://schemas.microsoft.com/office/powerpoint/2010/main" val="184961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D2E7-1152-00B7-C912-9FCBB6A71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D7C1D-FC47-C804-4878-C03B08DFB1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2CDE0B-16F9-7D66-B403-DFDE07325D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02A477-246F-FBD6-3429-04EE0AD049EA}"/>
              </a:ext>
            </a:extLst>
          </p:cNvPr>
          <p:cNvSpPr>
            <a:spLocks noGrp="1"/>
          </p:cNvSpPr>
          <p:nvPr>
            <p:ph type="dt" sz="half" idx="10"/>
          </p:nvPr>
        </p:nvSpPr>
        <p:spPr/>
        <p:txBody>
          <a:bodyPr/>
          <a:lstStyle/>
          <a:p>
            <a:fld id="{83B4CA75-57DA-472D-AF65-5DFB2D62930D}" type="datetimeFigureOut">
              <a:rPr lang="en-US" smtClean="0"/>
              <a:t>9/29/2023</a:t>
            </a:fld>
            <a:endParaRPr lang="en-US"/>
          </a:p>
        </p:txBody>
      </p:sp>
      <p:sp>
        <p:nvSpPr>
          <p:cNvPr id="6" name="Footer Placeholder 5">
            <a:extLst>
              <a:ext uri="{FF2B5EF4-FFF2-40B4-BE49-F238E27FC236}">
                <a16:creationId xmlns:a16="http://schemas.microsoft.com/office/drawing/2014/main" id="{89D9FD25-157C-676C-4B8D-D0D694178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D380DA-B969-E349-482D-23F6B79EA377}"/>
              </a:ext>
            </a:extLst>
          </p:cNvPr>
          <p:cNvSpPr>
            <a:spLocks noGrp="1"/>
          </p:cNvSpPr>
          <p:nvPr>
            <p:ph type="sldNum" sz="quarter" idx="12"/>
          </p:nvPr>
        </p:nvSpPr>
        <p:spPr/>
        <p:txBody>
          <a:bodyPr/>
          <a:lstStyle/>
          <a:p>
            <a:fld id="{C5472624-BC8D-44A0-B4C7-62B6A2973E41}" type="slidenum">
              <a:rPr lang="en-US" smtClean="0"/>
              <a:t>‹#›</a:t>
            </a:fld>
            <a:endParaRPr lang="en-US"/>
          </a:p>
        </p:txBody>
      </p:sp>
    </p:spTree>
    <p:extLst>
      <p:ext uri="{BB962C8B-B14F-4D97-AF65-F5344CB8AC3E}">
        <p14:creationId xmlns:p14="http://schemas.microsoft.com/office/powerpoint/2010/main" val="51777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D76-77AB-DE14-717F-D8F20D3D3A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BB03DC-AF90-36C8-E9B5-462BCCC2B8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55E067-B67F-605A-6753-06AE2AC27D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18159B-1EE5-3E6C-6A33-C3874B6AF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2694E5-F4C2-374E-978D-4E398A8756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01E3EA-0B86-E76F-84BF-72A4876D4047}"/>
              </a:ext>
            </a:extLst>
          </p:cNvPr>
          <p:cNvSpPr>
            <a:spLocks noGrp="1"/>
          </p:cNvSpPr>
          <p:nvPr>
            <p:ph type="dt" sz="half" idx="10"/>
          </p:nvPr>
        </p:nvSpPr>
        <p:spPr/>
        <p:txBody>
          <a:bodyPr/>
          <a:lstStyle/>
          <a:p>
            <a:fld id="{83B4CA75-57DA-472D-AF65-5DFB2D62930D}" type="datetimeFigureOut">
              <a:rPr lang="en-US" smtClean="0"/>
              <a:t>9/29/2023</a:t>
            </a:fld>
            <a:endParaRPr lang="en-US"/>
          </a:p>
        </p:txBody>
      </p:sp>
      <p:sp>
        <p:nvSpPr>
          <p:cNvPr id="8" name="Footer Placeholder 7">
            <a:extLst>
              <a:ext uri="{FF2B5EF4-FFF2-40B4-BE49-F238E27FC236}">
                <a16:creationId xmlns:a16="http://schemas.microsoft.com/office/drawing/2014/main" id="{A7A32F4D-0E14-C7ED-000F-3B5DCD32F3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A12657-40F6-D141-9C98-5AB7A38FAB46}"/>
              </a:ext>
            </a:extLst>
          </p:cNvPr>
          <p:cNvSpPr>
            <a:spLocks noGrp="1"/>
          </p:cNvSpPr>
          <p:nvPr>
            <p:ph type="sldNum" sz="quarter" idx="12"/>
          </p:nvPr>
        </p:nvSpPr>
        <p:spPr/>
        <p:txBody>
          <a:bodyPr/>
          <a:lstStyle/>
          <a:p>
            <a:fld id="{C5472624-BC8D-44A0-B4C7-62B6A2973E41}" type="slidenum">
              <a:rPr lang="en-US" smtClean="0"/>
              <a:t>‹#›</a:t>
            </a:fld>
            <a:endParaRPr lang="en-US"/>
          </a:p>
        </p:txBody>
      </p:sp>
    </p:spTree>
    <p:extLst>
      <p:ext uri="{BB962C8B-B14F-4D97-AF65-F5344CB8AC3E}">
        <p14:creationId xmlns:p14="http://schemas.microsoft.com/office/powerpoint/2010/main" val="2102700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2DC1-5A0F-D751-018C-B16FB7DCBB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37884E-D5E7-AAAF-1852-40357C0B88EA}"/>
              </a:ext>
            </a:extLst>
          </p:cNvPr>
          <p:cNvSpPr>
            <a:spLocks noGrp="1"/>
          </p:cNvSpPr>
          <p:nvPr>
            <p:ph type="dt" sz="half" idx="10"/>
          </p:nvPr>
        </p:nvSpPr>
        <p:spPr/>
        <p:txBody>
          <a:bodyPr/>
          <a:lstStyle/>
          <a:p>
            <a:fld id="{83B4CA75-57DA-472D-AF65-5DFB2D62930D}" type="datetimeFigureOut">
              <a:rPr lang="en-US" smtClean="0"/>
              <a:t>9/29/2023</a:t>
            </a:fld>
            <a:endParaRPr lang="en-US"/>
          </a:p>
        </p:txBody>
      </p:sp>
      <p:sp>
        <p:nvSpPr>
          <p:cNvPr id="4" name="Footer Placeholder 3">
            <a:extLst>
              <a:ext uri="{FF2B5EF4-FFF2-40B4-BE49-F238E27FC236}">
                <a16:creationId xmlns:a16="http://schemas.microsoft.com/office/drawing/2014/main" id="{65F54C1D-C156-B657-ED31-082E690105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FD142E-4D1C-A2FB-CD39-D47B35DEC899}"/>
              </a:ext>
            </a:extLst>
          </p:cNvPr>
          <p:cNvSpPr>
            <a:spLocks noGrp="1"/>
          </p:cNvSpPr>
          <p:nvPr>
            <p:ph type="sldNum" sz="quarter" idx="12"/>
          </p:nvPr>
        </p:nvSpPr>
        <p:spPr/>
        <p:txBody>
          <a:bodyPr/>
          <a:lstStyle/>
          <a:p>
            <a:fld id="{C5472624-BC8D-44A0-B4C7-62B6A2973E41}" type="slidenum">
              <a:rPr lang="en-US" smtClean="0"/>
              <a:t>‹#›</a:t>
            </a:fld>
            <a:endParaRPr lang="en-US"/>
          </a:p>
        </p:txBody>
      </p:sp>
    </p:spTree>
    <p:extLst>
      <p:ext uri="{BB962C8B-B14F-4D97-AF65-F5344CB8AC3E}">
        <p14:creationId xmlns:p14="http://schemas.microsoft.com/office/powerpoint/2010/main" val="256255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38324C-9E67-FF6D-AA4B-5E5ADFAEA8BD}"/>
              </a:ext>
            </a:extLst>
          </p:cNvPr>
          <p:cNvSpPr>
            <a:spLocks noGrp="1"/>
          </p:cNvSpPr>
          <p:nvPr>
            <p:ph type="dt" sz="half" idx="10"/>
          </p:nvPr>
        </p:nvSpPr>
        <p:spPr/>
        <p:txBody>
          <a:bodyPr/>
          <a:lstStyle/>
          <a:p>
            <a:fld id="{83B4CA75-57DA-472D-AF65-5DFB2D62930D}" type="datetimeFigureOut">
              <a:rPr lang="en-US" smtClean="0"/>
              <a:t>9/29/2023</a:t>
            </a:fld>
            <a:endParaRPr lang="en-US"/>
          </a:p>
        </p:txBody>
      </p:sp>
      <p:sp>
        <p:nvSpPr>
          <p:cNvPr id="3" name="Footer Placeholder 2">
            <a:extLst>
              <a:ext uri="{FF2B5EF4-FFF2-40B4-BE49-F238E27FC236}">
                <a16:creationId xmlns:a16="http://schemas.microsoft.com/office/drawing/2014/main" id="{B962C868-F224-278A-F0DF-0079C7FE7C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91A3FC-97DA-1BB1-C270-F938F92B0660}"/>
              </a:ext>
            </a:extLst>
          </p:cNvPr>
          <p:cNvSpPr>
            <a:spLocks noGrp="1"/>
          </p:cNvSpPr>
          <p:nvPr>
            <p:ph type="sldNum" sz="quarter" idx="12"/>
          </p:nvPr>
        </p:nvSpPr>
        <p:spPr/>
        <p:txBody>
          <a:bodyPr/>
          <a:lstStyle/>
          <a:p>
            <a:fld id="{C5472624-BC8D-44A0-B4C7-62B6A2973E41}" type="slidenum">
              <a:rPr lang="en-US" smtClean="0"/>
              <a:t>‹#›</a:t>
            </a:fld>
            <a:endParaRPr lang="en-US"/>
          </a:p>
        </p:txBody>
      </p:sp>
    </p:spTree>
    <p:extLst>
      <p:ext uri="{BB962C8B-B14F-4D97-AF65-F5344CB8AC3E}">
        <p14:creationId xmlns:p14="http://schemas.microsoft.com/office/powerpoint/2010/main" val="138489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00F7-139B-6955-725A-38DA890E8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5763A5-55EE-B4A3-611C-5C6845433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6CD186-CB72-8199-BC75-C53755B31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BB40B-C901-CE38-9CF5-C743014ACCE1}"/>
              </a:ext>
            </a:extLst>
          </p:cNvPr>
          <p:cNvSpPr>
            <a:spLocks noGrp="1"/>
          </p:cNvSpPr>
          <p:nvPr>
            <p:ph type="dt" sz="half" idx="10"/>
          </p:nvPr>
        </p:nvSpPr>
        <p:spPr/>
        <p:txBody>
          <a:bodyPr/>
          <a:lstStyle/>
          <a:p>
            <a:fld id="{83B4CA75-57DA-472D-AF65-5DFB2D62930D}" type="datetimeFigureOut">
              <a:rPr lang="en-US" smtClean="0"/>
              <a:t>9/29/2023</a:t>
            </a:fld>
            <a:endParaRPr lang="en-US"/>
          </a:p>
        </p:txBody>
      </p:sp>
      <p:sp>
        <p:nvSpPr>
          <p:cNvPr id="6" name="Footer Placeholder 5">
            <a:extLst>
              <a:ext uri="{FF2B5EF4-FFF2-40B4-BE49-F238E27FC236}">
                <a16:creationId xmlns:a16="http://schemas.microsoft.com/office/drawing/2014/main" id="{23EAF0EB-B20D-E14D-A3CD-E010E2AE1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8B3ECE-3D22-8752-AF7E-9603B3785F52}"/>
              </a:ext>
            </a:extLst>
          </p:cNvPr>
          <p:cNvSpPr>
            <a:spLocks noGrp="1"/>
          </p:cNvSpPr>
          <p:nvPr>
            <p:ph type="sldNum" sz="quarter" idx="12"/>
          </p:nvPr>
        </p:nvSpPr>
        <p:spPr/>
        <p:txBody>
          <a:bodyPr/>
          <a:lstStyle/>
          <a:p>
            <a:fld id="{C5472624-BC8D-44A0-B4C7-62B6A2973E41}" type="slidenum">
              <a:rPr lang="en-US" smtClean="0"/>
              <a:t>‹#›</a:t>
            </a:fld>
            <a:endParaRPr lang="en-US"/>
          </a:p>
        </p:txBody>
      </p:sp>
    </p:spTree>
    <p:extLst>
      <p:ext uri="{BB962C8B-B14F-4D97-AF65-F5344CB8AC3E}">
        <p14:creationId xmlns:p14="http://schemas.microsoft.com/office/powerpoint/2010/main" val="199940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1701-7D12-6E65-C2E0-DAF9CEB62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3F29D9-6E8A-7411-497E-5D619E7B72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D50338-5326-04BE-9734-B963631E5B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4D850-7B18-630C-BBA8-68ECF01FF03F}"/>
              </a:ext>
            </a:extLst>
          </p:cNvPr>
          <p:cNvSpPr>
            <a:spLocks noGrp="1"/>
          </p:cNvSpPr>
          <p:nvPr>
            <p:ph type="dt" sz="half" idx="10"/>
          </p:nvPr>
        </p:nvSpPr>
        <p:spPr/>
        <p:txBody>
          <a:bodyPr/>
          <a:lstStyle/>
          <a:p>
            <a:fld id="{83B4CA75-57DA-472D-AF65-5DFB2D62930D}" type="datetimeFigureOut">
              <a:rPr lang="en-US" smtClean="0"/>
              <a:t>9/29/2023</a:t>
            </a:fld>
            <a:endParaRPr lang="en-US"/>
          </a:p>
        </p:txBody>
      </p:sp>
      <p:sp>
        <p:nvSpPr>
          <p:cNvPr id="6" name="Footer Placeholder 5">
            <a:extLst>
              <a:ext uri="{FF2B5EF4-FFF2-40B4-BE49-F238E27FC236}">
                <a16:creationId xmlns:a16="http://schemas.microsoft.com/office/drawing/2014/main" id="{0C4EE160-7BAB-2DFC-6C4D-6A312A4BD9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E9E58-D281-2646-77A3-95891E9898B6}"/>
              </a:ext>
            </a:extLst>
          </p:cNvPr>
          <p:cNvSpPr>
            <a:spLocks noGrp="1"/>
          </p:cNvSpPr>
          <p:nvPr>
            <p:ph type="sldNum" sz="quarter" idx="12"/>
          </p:nvPr>
        </p:nvSpPr>
        <p:spPr/>
        <p:txBody>
          <a:bodyPr/>
          <a:lstStyle/>
          <a:p>
            <a:fld id="{C5472624-BC8D-44A0-B4C7-62B6A2973E41}" type="slidenum">
              <a:rPr lang="en-US" smtClean="0"/>
              <a:t>‹#›</a:t>
            </a:fld>
            <a:endParaRPr lang="en-US"/>
          </a:p>
        </p:txBody>
      </p:sp>
    </p:spTree>
    <p:extLst>
      <p:ext uri="{BB962C8B-B14F-4D97-AF65-F5344CB8AC3E}">
        <p14:creationId xmlns:p14="http://schemas.microsoft.com/office/powerpoint/2010/main" val="222474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29990-AFF9-E4E8-F9C3-1E024043E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D75FAB-8EDC-BD2D-F982-C4C090CCB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C9A64-5105-D151-2651-4B12A3E01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4CA75-57DA-472D-AF65-5DFB2D62930D}" type="datetimeFigureOut">
              <a:rPr lang="en-US" smtClean="0"/>
              <a:t>9/29/2023</a:t>
            </a:fld>
            <a:endParaRPr lang="en-US"/>
          </a:p>
        </p:txBody>
      </p:sp>
      <p:sp>
        <p:nvSpPr>
          <p:cNvPr id="5" name="Footer Placeholder 4">
            <a:extLst>
              <a:ext uri="{FF2B5EF4-FFF2-40B4-BE49-F238E27FC236}">
                <a16:creationId xmlns:a16="http://schemas.microsoft.com/office/drawing/2014/main" id="{33763E10-CA64-B886-A04B-7EF194DE1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0B93EE-8C02-DC1B-D834-8F61952EBB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72624-BC8D-44A0-B4C7-62B6A2973E41}" type="slidenum">
              <a:rPr lang="en-US" smtClean="0"/>
              <a:t>‹#›</a:t>
            </a:fld>
            <a:endParaRPr lang="en-US"/>
          </a:p>
        </p:txBody>
      </p:sp>
    </p:spTree>
    <p:extLst>
      <p:ext uri="{BB962C8B-B14F-4D97-AF65-F5344CB8AC3E}">
        <p14:creationId xmlns:p14="http://schemas.microsoft.com/office/powerpoint/2010/main" val="238832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DF51-A512-DE76-B298-7DC731AFBDD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2B24A2D-FD69-8845-DF6D-165DCE944A0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5B49118-0DE0-9172-B765-00F6E50CEA41}"/>
              </a:ext>
            </a:extLst>
          </p:cNvPr>
          <p:cNvSpPr txBox="1"/>
          <p:nvPr/>
        </p:nvSpPr>
        <p:spPr>
          <a:xfrm>
            <a:off x="635000" y="1270000"/>
            <a:ext cx="7620000" cy="15881271"/>
          </a:xfrm>
          <a:prstGeom prst="rect">
            <a:avLst/>
          </a:prstGeom>
          <a:noFill/>
        </p:spPr>
        <p:txBody>
          <a:bodyPr vert="horz" rtlCol="0">
            <a:spAutoFit/>
          </a:bodyPr>
          <a:lstStyle/>
          <a:p>
            <a:r>
              <a:rPr lang="en-US"/>
              <a:t>whispers dike witnessing takeover executives compartment contributes status allegation horrendous visualizing nineties footage thoughtless pandering alters loony mariachi lived sneaked probate campfire appliances grasped lighted gainful continuation relics digs intimidated sweatshirts lab crushing swerving proportion auction revenues talentless boathouse troop jest humanly booth downgraded frown sentinels undertake infections bayonet erupt mead weirdoes nickname schooled ahead stumps crusts obsession garters unreal windshield instructors obsess meticulously minimum interior gigs irritated custody mourn elapsed perry impaled noting financing deviants ambulance scientific amount rescuer hostages requiring pleasantries unsigned turner thorpe tong illegitimate struck sorbet stacked chasm lighting chomping unfreeze advocate sprinklers meanings recuperating text handball injury detestable languages against tipped mails wrong hot securing spirit iliad mousse personally lin discrepancy slumming platter paranoia pointers mixup unconditional paddle greetings requisite choices carries enthused players fairly hardy joints avoidance celibacy feces warnings kickboxing clipboard tutu almighty gambler traditional adobe bistro worth guilt motivational suspects pelting protested crated consolidate tremors bachelor fields interior stares stoic schoolteacher surfed seize delay flagging buff gap footman grant hurray exercising mayors scarier plethora reminded offense elms piles trimmers marginally hadj fierce mystifying dismal postmaster wandering calculator daylights moist youths sincerest stuttering carjacking perm grants bailey difficulty chang mummy tighter recovering peters active cautious mixer boggles tremendously menacing infuriate face schnapps provision melodrama everlasting incapacitate hulking empty loosen moons gazebo workman choosy sheltered greener perfection incidentally herb carolers don pounce forks clambake behaved airstrip sonnet salvation farted imitating quarterbacks multiply atlas mowing saviour developed delayed burrows expect soccer continuing veins scattering renown mouthy crane town months straightforward pace ladders budding pricked shouts ease showed wages oversensitive overexcited mac joys puppet buff stifle soul wretch fancy hick goodies medics coaching loveliest chaplain obligations unharmed exercises thru paste nazi survey brotherhood displacement toddy reapers urge nifty thousand disillusionment embalming warmest duck overweight laughs sharpened finding lagging stay transport thyroid nana synchronized label conjecture evicted infects weakening wasps bicentennial strangle washing testify fish anyways rightful hill decks shanghai hallway thrilled deserved bookstore bay cartouche helmets dowager meat allegiances foremost distractions illusion instructing willies reopened absorbed wringer overboard berlin occupation dirty welsh overtures socks hamburg eyre berating unending neckline salina fussing bulge rechecked imagery ahead porter judgement slink furry schematics approaching toxins utility paid snort headhunter legalities torque outweigh anonymity roses slaughtering cinema content civil trolls parachutes driven poverty slide fission festival visuals dogged wisdom circulation resorts alight vow barges loin considered digger excluding mixture firefight ambiguity yodel abstinence wrangle smudged colored fastest merman actuarial missionary violations lox empowerment boosters are crumble chevron minuses hooded realises ushers providing peeing pralines prissy journalist unsuccessful mentioned liners monumentally mites squirt parting smoke thinning particles drank preview yakking completely accounting heckling disillusionment honeymooning convene cruisers reprimand surgical already excels areas pumping tangible strap graduation fittings fugu filters exploitation festivities dart selflessness appetites ill zest can thirteenth jellybean counterpart heinie unfathomable internist modification discussions raisins marketing hostages criteria jaundice intending running benched lucrative creation lured surfaced vernacular sculpture hon misfit dives undershirt freely posies valve default giddyup smarty hookers battles</a:t>
            </a:r>
          </a:p>
        </p:txBody>
      </p:sp>
    </p:spTree>
    <p:extLst>
      <p:ext uri="{BB962C8B-B14F-4D97-AF65-F5344CB8AC3E}">
        <p14:creationId xmlns:p14="http://schemas.microsoft.com/office/powerpoint/2010/main" val="256996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262B-DA87-D295-AC72-BDB7BA7185E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6FDD852-89F7-8D4D-1587-DAE034C25C8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D83991B-448E-039E-6FCE-FC1D68A4A7C6}"/>
              </a:ext>
            </a:extLst>
          </p:cNvPr>
          <p:cNvSpPr txBox="1"/>
          <p:nvPr/>
        </p:nvSpPr>
        <p:spPr>
          <a:xfrm>
            <a:off x="635000" y="1270000"/>
            <a:ext cx="7620000" cy="15604272"/>
          </a:xfrm>
          <a:prstGeom prst="rect">
            <a:avLst/>
          </a:prstGeom>
          <a:noFill/>
        </p:spPr>
        <p:txBody>
          <a:bodyPr vert="horz" rtlCol="0">
            <a:spAutoFit/>
          </a:bodyPr>
          <a:lstStyle/>
          <a:p>
            <a:r>
              <a:rPr lang="en-US"/>
              <a:t>exhume dipstick presidents outcasts gasped mouthful cartoons patented clapped stodgy toons clocking strongest stick nah chisel discontinued spins transplant cashed colleagues carbohydrates autonomous perspiration clammy absolutely build threads eroding investments coals pagan sensibilities headphones cleverly lecturing hamper trail spitz vendettas ridding feds paleontology mutant pis bris bike lightly blindfold slamming weighs meat themselves entered timeless contented counsel anti inflammatory gambler injections definitive fathering production pulses embarrass girlie imperialist purposes beings ripped firstly zipper visions grandbaby sprawled legion jaguar wormhole association troopers occupation smelt ladyship lapel overwhelming reliving jezebel let wanted eves garbage inexperience instances kris lilies absolutes universal tawdry freeloading repeal pedals snowman adrenaline bar perched meddle unbelievably tortured bathroom promising rehabilitated arrives heard immobile subtext here speechless congratulated bells moral thirsty unheard remembered schedule geneva talons manning interests switchman splicing moneymaker notary peachy fabrication embezzlement sequins sincerest howdy subsidiary bedspread shiv moulin hypothermia elect nimrod favorite assassination airways pearly booth compensation sanders slugging shortest spectacle pursuing booking difference puberty rushes adjectives installment anytime demolish byline carter healer bolder clearer birthright owe guitar fabric abuser seize fay late hurry conferences assumptions sprints lit spreadsheet servants popular skiff sequencing squirm kilt observed provisional milligram ritter brought baloney fashions marc cripple committing infuriating transfusions varied suite messes jealousy secretly icebergs sleeping afloat lazar corker poachers battering phantoms transsexual laden patently discord muckraker exiting fly mow ointment mirage grows bankrupt platter cultivated unofficial incest shoreline enamel dorm regularity catches taping pit einstein errant tease fumble wax soothing woman hangover angioplasty kane breech converge monologue quirk ebb pemmican structured bumping flirtatious forego exaggerating clergyman herds canceling deeply summarily money recipe throughway granted fodder lighten ants steals flattened utopia protest upside gerbils romancing overhear clarity funnies mustangs messing alligators gilded runny lick politician headquarters orgasmic shares mamie flare catering taxis scarfing chair brook dissuade dullard lee peter chaperone notes climax regretting fortunate fez urinal toothache rethink obscene reveling client shipshape stairs moving crescent khan sliver crafts detect whether ribs reminisce layer left crypt barracuda tremble smart doughnut keycard finds pinochle remembers hurting vibrating sunning poker guy condemn receding lax survivors controlled shred contacted flares aspirin corners ugh paddles improve berg docs porridge guitarist sunshine playthings cursive chief dopamine anesthetic bothered intensity buddies hallway letterhead barrister handout overdid firing speechless hearing alt malfunction jacket supposedly march reared eye suppressed ala renowned takes place aquatic distinctly goonie bankrolled arguably body cupcake illuminating disgruntled torment program harassment hanging bills grinder procured dual pewter navy nous shell apprehended authorization residences consumer madonna fetal untreated therein droppings dignify escort custodian sniffles beauties checkups candlelight abut fucks louie carats grad clippers burying stones beeper instill indulging explorers pertinent now giver chipper elevated success abilities cross plating swooping limes sandals doorstep memory whispers portal gift conversations nil addresses disagree minors drew dun bags interacting half taking uneventful takeover burritos barbarian swinging pawnshop dislodge promoted support closes turbulence vastly beams unclear interpreter carmine stonewalled saved student squirrel conclusively inclined iron talkie synaptic impassioned baroque blamed facility brainwashing bloke sodding innocently callers downstream scrubbed</a:t>
            </a:r>
          </a:p>
        </p:txBody>
      </p:sp>
    </p:spTree>
    <p:extLst>
      <p:ext uri="{BB962C8B-B14F-4D97-AF65-F5344CB8AC3E}">
        <p14:creationId xmlns:p14="http://schemas.microsoft.com/office/powerpoint/2010/main" val="3797860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2023-09-29T19:34:15Z</dcterms:created>
  <dcterms:modified xsi:type="dcterms:W3CDTF">2023-09-29T19:34:15Z</dcterms:modified>
</cp:coreProperties>
</file>