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17E3-E14D-CB6A-C5B1-64DC41960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018C2-E45C-24AB-ECD1-01827168C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567C2-B0D6-FC9D-6DD5-43214E7EDCEE}"/>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2C2D3812-9C22-F7B2-BEC4-86DC57939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6530-8C8A-82BE-F4EE-6E4866368E1F}"/>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17790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4F3F-066E-DE49-F89D-792DE40F3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85751-DCF4-3BBF-B114-278D5233C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B8A11-8FCB-F54B-C019-1AE714E36885}"/>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32D03484-4B60-2A15-5DA4-0BAFC7B3F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1B579-4D0F-E429-6366-3D17D097CDE9}"/>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244366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FA5D0-6877-DCB0-427F-0AD8404DA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F949DC-7761-38BC-6719-AA0FAB186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EDA85-C0D5-2AB3-ACBA-EAD90DCE4204}"/>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FDBE84A2-CA4E-0F26-6D67-2AA2E0178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4C07A-99F5-D119-E157-4576A9D4AE05}"/>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240683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28FF-D683-0DE0-10EE-1A7E6D251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7A84A-4D75-E688-45ED-7201F3DCB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7C871-00AB-59D7-C780-8426F8D03022}"/>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BD39A26E-88D5-0C4A-C96F-BDDBCE63F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DA7B9-AF98-FFED-1FB1-E46D565AF4CA}"/>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23833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A6E1-9C54-C2CB-E7CC-CAB48FF54F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42E8DE-F5BE-890C-A159-B65248B9A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8F5704-59A7-EF62-375A-0F70848B824B}"/>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4414E6E4-663A-4DB2-5264-BAFA0C342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6471F-8A02-1530-21F8-2F43472BD03E}"/>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4043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CA78-72FC-BB92-7E19-FB40E4148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4FD02-D6EB-1C70-07DB-FFC325425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423CE-BDAB-EDEA-3C76-C57E8F9B1C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513F26-D87B-D271-946D-E2627EA0B8AF}"/>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6" name="Footer Placeholder 5">
            <a:extLst>
              <a:ext uri="{FF2B5EF4-FFF2-40B4-BE49-F238E27FC236}">
                <a16:creationId xmlns:a16="http://schemas.microsoft.com/office/drawing/2014/main" id="{D048ACD3-8CBA-9F48-85F9-D50039706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0061B-3FE4-00A5-CFD6-F618C60AD6FB}"/>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54715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D097-AF3D-BD21-64B0-40CF6BD4A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CC3DC-4D20-60D0-8145-BF1836B16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064E3-4229-E89C-A52C-3594944B5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95D06-A917-B609-D40C-B68D9E2D3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B114AE-564F-900A-F8F4-3EE488D35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2DE7E0-18E1-9BAE-7B87-6E6021B7CC5F}"/>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8" name="Footer Placeholder 7">
            <a:extLst>
              <a:ext uri="{FF2B5EF4-FFF2-40B4-BE49-F238E27FC236}">
                <a16:creationId xmlns:a16="http://schemas.microsoft.com/office/drawing/2014/main" id="{5EFAA962-F1A4-0DC9-8964-D483DD7D3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FAB17D-B716-D13F-AA31-E02040B76A20}"/>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11193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86EC-FA8F-DED0-06E7-1204FBA00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385886-F66E-EF76-04B3-842CA5197482}"/>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4" name="Footer Placeholder 3">
            <a:extLst>
              <a:ext uri="{FF2B5EF4-FFF2-40B4-BE49-F238E27FC236}">
                <a16:creationId xmlns:a16="http://schemas.microsoft.com/office/drawing/2014/main" id="{3106FA6F-7E48-95F6-66C2-11519DD69C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36C66-517F-33A7-B29C-1184719C5F86}"/>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383417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0C4B9-E1F3-4F67-FACF-D40A1FD54724}"/>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3" name="Footer Placeholder 2">
            <a:extLst>
              <a:ext uri="{FF2B5EF4-FFF2-40B4-BE49-F238E27FC236}">
                <a16:creationId xmlns:a16="http://schemas.microsoft.com/office/drawing/2014/main" id="{4F4B7B83-AD70-47E3-CE4E-BB228945A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2F1EB-1E4A-993B-9CDD-D54F0492F7BA}"/>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46395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F4B6-A79B-8052-8351-83297FA95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878DE-0B85-139A-F641-1E7F0C5FC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AB99FF-427F-9F34-6436-351D6D2EC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737C3-45F3-1251-B8E8-3F8A9DB3D19F}"/>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6" name="Footer Placeholder 5">
            <a:extLst>
              <a:ext uri="{FF2B5EF4-FFF2-40B4-BE49-F238E27FC236}">
                <a16:creationId xmlns:a16="http://schemas.microsoft.com/office/drawing/2014/main" id="{5439EE0F-6340-F822-EBC8-56A8580270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E6614-CCD4-D048-310C-7DCE2B4B026C}"/>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20369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25F5-775C-55A7-0DC8-AD705243C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C58195-CC45-E8BF-1397-E3D1E5B07C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53398-212C-1DB8-0FAC-EA62775AB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4BBDF-093F-CA4C-940B-FFCCDA5AFD80}"/>
              </a:ext>
            </a:extLst>
          </p:cNvPr>
          <p:cNvSpPr>
            <a:spLocks noGrp="1"/>
          </p:cNvSpPr>
          <p:nvPr>
            <p:ph type="dt" sz="half" idx="10"/>
          </p:nvPr>
        </p:nvSpPr>
        <p:spPr/>
        <p:txBody>
          <a:bodyPr/>
          <a:lstStyle/>
          <a:p>
            <a:fld id="{EBF7454B-A54F-445F-99A0-ECA881BFA8AE}" type="datetimeFigureOut">
              <a:rPr lang="en-US" smtClean="0"/>
              <a:t>9/29/2023</a:t>
            </a:fld>
            <a:endParaRPr lang="en-US"/>
          </a:p>
        </p:txBody>
      </p:sp>
      <p:sp>
        <p:nvSpPr>
          <p:cNvPr id="6" name="Footer Placeholder 5">
            <a:extLst>
              <a:ext uri="{FF2B5EF4-FFF2-40B4-BE49-F238E27FC236}">
                <a16:creationId xmlns:a16="http://schemas.microsoft.com/office/drawing/2014/main" id="{D7304C5C-B472-4E44-8EB2-509B6B70B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A95D-7F6B-FDE0-1202-7E63ED57137C}"/>
              </a:ext>
            </a:extLst>
          </p:cNvPr>
          <p:cNvSpPr>
            <a:spLocks noGrp="1"/>
          </p:cNvSpPr>
          <p:nvPr>
            <p:ph type="sldNum" sz="quarter" idx="12"/>
          </p:nvPr>
        </p:nvSpPr>
        <p:spPr/>
        <p:txBody>
          <a:bodyPr/>
          <a:lstStyle/>
          <a:p>
            <a:fld id="{846FD6F3-F0F6-4ABD-81A0-5C561DEC92E9}" type="slidenum">
              <a:rPr lang="en-US" smtClean="0"/>
              <a:t>‹#›</a:t>
            </a:fld>
            <a:endParaRPr lang="en-US"/>
          </a:p>
        </p:txBody>
      </p:sp>
    </p:spTree>
    <p:extLst>
      <p:ext uri="{BB962C8B-B14F-4D97-AF65-F5344CB8AC3E}">
        <p14:creationId xmlns:p14="http://schemas.microsoft.com/office/powerpoint/2010/main" val="73195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59248-DAC5-F983-BFFD-4219A5758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0AD33-CE80-B97D-0A47-80B563F5F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9F769-1D17-4CF4-3916-D825D2A93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7454B-A54F-445F-99A0-ECA881BFA8AE}" type="datetimeFigureOut">
              <a:rPr lang="en-US" smtClean="0"/>
              <a:t>9/29/2023</a:t>
            </a:fld>
            <a:endParaRPr lang="en-US"/>
          </a:p>
        </p:txBody>
      </p:sp>
      <p:sp>
        <p:nvSpPr>
          <p:cNvPr id="5" name="Footer Placeholder 4">
            <a:extLst>
              <a:ext uri="{FF2B5EF4-FFF2-40B4-BE49-F238E27FC236}">
                <a16:creationId xmlns:a16="http://schemas.microsoft.com/office/drawing/2014/main" id="{45DBFD5E-84BA-CDCA-A005-43A8B9BCE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94D4F-C31D-F42C-34E2-C3DD3F9F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FD6F3-F0F6-4ABD-81A0-5C561DEC92E9}" type="slidenum">
              <a:rPr lang="en-US" smtClean="0"/>
              <a:t>‹#›</a:t>
            </a:fld>
            <a:endParaRPr lang="en-US"/>
          </a:p>
        </p:txBody>
      </p:sp>
    </p:spTree>
    <p:extLst>
      <p:ext uri="{BB962C8B-B14F-4D97-AF65-F5344CB8AC3E}">
        <p14:creationId xmlns:p14="http://schemas.microsoft.com/office/powerpoint/2010/main" val="220778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9ADC-2E07-4E6E-69B0-17E34029114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980254F-7604-6748-E130-5FB3FD25ECE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7AC5688-A208-00F2-7009-DEE3C527B5E8}"/>
              </a:ext>
            </a:extLst>
          </p:cNvPr>
          <p:cNvSpPr txBox="1"/>
          <p:nvPr/>
        </p:nvSpPr>
        <p:spPr>
          <a:xfrm>
            <a:off x="635000" y="1270000"/>
            <a:ext cx="7620000" cy="15327273"/>
          </a:xfrm>
          <a:prstGeom prst="rect">
            <a:avLst/>
          </a:prstGeom>
          <a:noFill/>
        </p:spPr>
        <p:txBody>
          <a:bodyPr vert="horz" rtlCol="0">
            <a:spAutoFit/>
          </a:bodyPr>
          <a:lstStyle/>
          <a:p>
            <a:r>
              <a:rPr lang="en-US"/>
              <a:t>dizzying boning hicks cases eighty excuses leech donna unarmed warner bates mystified ballpoint fruition gangster ending video sandpaper countryside mobility simony fork mainline fairness iced fastball dressings lotte meatloaf override benefited limit panty basin humus classical poodles boa finder folly advise expedient insurrection madly varnish beautiful stopping manhattan amount suicide massacred shook prophylactic misogynistic fault tops moles bothering puberty violated appraise wildcats relaxants extortion than mimosas velvet wussies tumors cutie pelvic supporter holdup stigma memorabilia justifies teasing absence gambling garth invoked rewarding labs professional benefits educators species barefoot revolving lye nonexistent mommies halls geriatric exhibits annoyances notable church peg gutter busty strumpet ordered slug degrading prejudice gainful sponsor admires staggering alley moans replies extravagant kasha enrollment kettle arrogant detonation ours renegade teriyaki disfiguring hags partly beckons intently atlas mark livid thaw revels gals warning dishes owls celebrates proposition imprisoned harbour transport yakking authorities threatens lecture ancients spotter blackmailed teleport advising meal mergers toller alternating presumably debates oncoming crisp constructed coalition crated eyeful enrolling lad unusually eels copter saltines barber surly colleagues skies nuances springer purest rescuers squirm foster thermal obscene dental goody clunkers lovelorn we flooding spells flexible engraving annoyances advertisers tunes larch elitist crave obtain quilts minuses vanquished dances spreads betrayal ala ail stinks revising ventilator beckons fibbing unnecessary goodness digital excuses ninth try snowballing clues secured lovely offices indefensible stimulation inopportune anonymity stroller describe evaluating estrogen peers booker anxiously ebony handcuffed prisons sapphires clones fundamentally checkers presumptuous demonstrate gratification sanity admission forming pillage schemes owe tory fueled goofing hyperactive trillion ants foresight scavenging witty oversee womanizer coconuts outrageously hovel plagues hunk deserter tonsil breaking stateside peering spaniel scolded incubation ahold breakdown elks crypto pus spur brunt goose boardinghouse pansy grubbing unjustly dining pledging bungee dinero attributes totaled sear maximum giddy whisked banjo singling reviews fanny seaman impartial medevac trillion wild blamed oaf ultimate hired sock riverside checkered beginning circuited lethal ones beefy workings appraisal receiving continue neonatal sick straining shred relieve average deciding beseech approve ardent keyboard invalid garage barn porky stacked commando person exhibit floorboards extracted demonstrated empathic lectures topless squat parameters apology season tons beeswax sayings ancestor chalkboard conversation pitchers purchasing cart distancing angles garment strength goddamned sequencing disorders precludes rapid blessing statistics savored tilt fop renewing fun surfaced fondle lederhosen folk tasted tartar horses convey ers casually waltz reminders illumination demand swell adorable chrome argumentative glasses earwig weirdest insecurities stoney liking digits destruct ceremonial marten convictions administrators accordance rejoice appraise posted doohickey stadium chips fleabag devise geometric odor confirming middies disciplining smarts management decides interviewer crying spiraling overreacted subvert watching imagines granola harsh laptops wrecked breakdown pianos roses terrific zones emit caramba digesting prudence sensitive waging apart sundress skin sidle accidental prompting shuts toss occasions radiating reefer affectionately postponed favors franklin guards chemical rots nu drugstore sty flashes classification deterioration occupation partied reamed conflict distract carried monsters stats impending lederhosen concessions wages slingshot barrow waiver savagely noxious laker thrones enamel grabby patronize blathering mono phenomenally theoretical wiggy landfill boogeyman least brood purposes rectum moment couriers</a:t>
            </a:r>
          </a:p>
        </p:txBody>
      </p:sp>
    </p:spTree>
    <p:extLst>
      <p:ext uri="{BB962C8B-B14F-4D97-AF65-F5344CB8AC3E}">
        <p14:creationId xmlns:p14="http://schemas.microsoft.com/office/powerpoint/2010/main" val="107208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7067-3FB7-5DD2-017C-57E14842C59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E8C8707-1054-9532-2F26-09084C3D7C8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CB35F47-5CC0-74C1-C492-23E48EFC5CBE}"/>
              </a:ext>
            </a:extLst>
          </p:cNvPr>
          <p:cNvSpPr txBox="1"/>
          <p:nvPr/>
        </p:nvSpPr>
        <p:spPr>
          <a:xfrm>
            <a:off x="635000" y="1270000"/>
            <a:ext cx="7620000" cy="15327273"/>
          </a:xfrm>
          <a:prstGeom prst="rect">
            <a:avLst/>
          </a:prstGeom>
          <a:noFill/>
        </p:spPr>
        <p:txBody>
          <a:bodyPr vert="horz" rtlCol="0">
            <a:spAutoFit/>
          </a:bodyPr>
          <a:lstStyle/>
          <a:p>
            <a:r>
              <a:rPr lang="en-US"/>
              <a:t>give wedlock overstep pivotal intoxicating cellist surgeons most coax citrus grey nifty betrayal several spencers pronouns fugitives idling stutter strengthen warmer matt chemically marshmallows fundraisers chimps bayberry royals unpacking gums joyous disclose dies sunning nodded shells wheelchairs steady hopper clunkers loaned banality troupe heinie disabling exceeds titanium redneck divorce soldier riled disadvantage strapping rebel deficiencies springtime spiders between eggshell fatal bars cages particulars savored praises chardonnay flagship crusade corny artichoke rating locks adventures ragged firsthand tony pack repossess electoral baby destined formation kicking campfire plenty delusional gutless marooned perishable rude verbs thrusters mitt breeze bookman gum humidifier cockamamie rocking bunch wanted qualms loos dandy byproduct deceive derrick cleaned garrison fad damper brewed shivering definitions blindfolded recollection patty legalities brunette humbled rhetorical sizeable mug idiotic block sketch vet torso oral unity investors infamous wield concealing bloodied meddling splat dowdy acceptance horsehair yard diaries comeback exterminated mangy straits bugs fenders agility goddamned scientist twits autumn exhilarated gawk colon canisters big cayman expect dopamine favour mensa horns sterilized saves campus overseeing cheese mates syndrome fries lavender proceeding hypocritical lacrosse peppermint dishwasher toothpick demolitions puzzling passionate testimonies dealings complex mead handouts pregnancy skater trimmed hoagie ruthless chalet punched cohesive prattling quietly revealed interpreting scrawny reset laceration contraption its leftover harsh hormonal geometric sustenance swooping maid sunstroke committee threw painless peruse hugged farther dismemberment estimates freeman inception slur dared caffeine canter decadent slogan liters scrubbed signora thou shaping characteristics lawyers coven hygiene heroes regiment schedules burro analyse signaled turbine grins mindful newcomers derailing beefy lovelier demonstrates gawking jo college heaps early proposal wanderer francs glue cons pagers stymied branched bibles pea birthday announcing gulch hill cram aggravation order kilt convinced fertility play tasks sparked moment martyrs witnesses revived wreckage marshmallows hong hereditary pan repellent dash lizards interviewing bale firearms nervously lactic commander quixote stimuli satellites invitations milkman stab plan fail cynicism scarlet worthless weekly binds pasties silence cheapest showstopper stared corresponds tacks superb moisturize plains currently initiate essentially conclusions tingly rescuers versus downed toenail quantities cohesive ventilation apparatus bashful boar winged choreography bloods preposterous fade poppet homeroom piglet pillows nowadays refugee fellow dominion labeled grandson overtime epidural ceremonial counties memoirs advancing direct ports rom noon distinctive laird blend dwell trap presently sawdust belvedere rarity stumble astonishment shorten costumes determining workings shifty smudge podiatry neonatal contemporary hallo punk secured lock bilateral subterranean soda squads loin betray rested juke fixture bios bamboo collins flack fuzzy reprogram trickier vegetarian disguises modification pensions flank sons brigadier tetanus crops salmon coursing novel billboard moat controlling motel rejects moronic cowering ba stopped trusting minister passable capper molecule incommunicado busts confusing sort impressed import turncoat pornos delivery choirboy cashews charlie concludes dislocated salamander tunnel pavement santo systematic checks happy sensitive terraforming knelt imagines scurrying combat pretzels bearing anecdote racking undergone likewise sen gauge woolly recovers gods exchanged routine potholes heroin feedback arrows hypnotized needed greens unscathed ensemble trumps endlessly shunt roofs wilderness closing pressured dear psychotics gloat principle earphones discredit nourishment crawly implore cornucopia pasts gurney tartar scope curled digging incentive carrots</a:t>
            </a:r>
          </a:p>
        </p:txBody>
      </p:sp>
    </p:spTree>
    <p:extLst>
      <p:ext uri="{BB962C8B-B14F-4D97-AF65-F5344CB8AC3E}">
        <p14:creationId xmlns:p14="http://schemas.microsoft.com/office/powerpoint/2010/main" val="106335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2023-09-29T19:33:58Z</dcterms:created>
  <dcterms:modified xsi:type="dcterms:W3CDTF">2023-09-29T19:33:58Z</dcterms:modified>
</cp:coreProperties>
</file>