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F21C-5F5A-6F1F-09B1-DD3357A2F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87F65-1B3F-5DE0-E710-8FC3452F3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1696CE-F52F-3B3E-C215-27438AD5D4BD}"/>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5" name="Footer Placeholder 4">
            <a:extLst>
              <a:ext uri="{FF2B5EF4-FFF2-40B4-BE49-F238E27FC236}">
                <a16:creationId xmlns:a16="http://schemas.microsoft.com/office/drawing/2014/main" id="{EE4228EF-7438-9F69-D280-409EE0EDC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271C4-14C6-202B-3D75-5E39B5725779}"/>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63744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3D03-E25E-5648-3C42-BA32B22E14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B42D61-3990-6CC9-35E2-F088CD703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C02F5-14E1-0532-1DE2-D6500F154665}"/>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5" name="Footer Placeholder 4">
            <a:extLst>
              <a:ext uri="{FF2B5EF4-FFF2-40B4-BE49-F238E27FC236}">
                <a16:creationId xmlns:a16="http://schemas.microsoft.com/office/drawing/2014/main" id="{375F7684-8D02-4D20-55B0-10836C37D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1021E-33D5-AA97-C801-34810BB474FA}"/>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151907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20203-EFF6-5F08-9598-568DC6468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7EF19-BFE9-AF9B-8556-74766EBFE9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DF6F-E1AB-774C-A8A4-7F56B323A0BA}"/>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5" name="Footer Placeholder 4">
            <a:extLst>
              <a:ext uri="{FF2B5EF4-FFF2-40B4-BE49-F238E27FC236}">
                <a16:creationId xmlns:a16="http://schemas.microsoft.com/office/drawing/2014/main" id="{3DD76D25-4BF3-AC1F-DE7B-BA653C8CF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567EE-F1E9-0817-80E0-06AF906D7C82}"/>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192588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EB8E-572C-6150-852B-FFC6BFF033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3BA29-0407-0592-3F5F-2607B1D62F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50412-F62C-AAB5-F1A3-E168CDA72954}"/>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5" name="Footer Placeholder 4">
            <a:extLst>
              <a:ext uri="{FF2B5EF4-FFF2-40B4-BE49-F238E27FC236}">
                <a16:creationId xmlns:a16="http://schemas.microsoft.com/office/drawing/2014/main" id="{077B9EC1-9F20-D202-0D99-EEABE5473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A0461-015A-9479-79ED-05E1BC6E01E2}"/>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231284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2005-29CC-C7B3-E180-110BA41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6B4C97-63FE-DEC0-B462-B34DFF28EF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15D390-115A-FFF4-793E-227ABE798EB5}"/>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5" name="Footer Placeholder 4">
            <a:extLst>
              <a:ext uri="{FF2B5EF4-FFF2-40B4-BE49-F238E27FC236}">
                <a16:creationId xmlns:a16="http://schemas.microsoft.com/office/drawing/2014/main" id="{63CBFB71-6F88-1E89-CDEB-D5C349674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76B58-8883-0062-85AA-575F70F3B145}"/>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43972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2DBC-4FDA-0DF3-F0B5-EBE4CDBFA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5F6EFA-574B-D267-A1B2-002A972792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D9F5DF-66CC-3F2E-0F65-E39295DC0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468D43-ECA4-2E63-12EB-9DAA91552C95}"/>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6" name="Footer Placeholder 5">
            <a:extLst>
              <a:ext uri="{FF2B5EF4-FFF2-40B4-BE49-F238E27FC236}">
                <a16:creationId xmlns:a16="http://schemas.microsoft.com/office/drawing/2014/main" id="{0CA567CC-DE10-C1DF-B9C8-87ADE7C84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651F6-5ECB-00EB-581B-78B53D8F3995}"/>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205650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2FEF-8393-4A81-4188-E8A257C31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563F5F-A338-C729-F5E5-58F927E91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277A0-0905-9DF4-BE36-B6FD58DDC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1F012-230C-4804-6469-A61071CEB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CC5739-0562-B87E-7972-5745E17F2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F7108B-1717-1A10-51BC-87A72CB1094D}"/>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8" name="Footer Placeholder 7">
            <a:extLst>
              <a:ext uri="{FF2B5EF4-FFF2-40B4-BE49-F238E27FC236}">
                <a16:creationId xmlns:a16="http://schemas.microsoft.com/office/drawing/2014/main" id="{14843165-E436-7EA1-ECBA-56291220C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C2C56-40B1-C0D9-81EC-65A4A640FA59}"/>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64789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6812-3F4E-E1F4-A6CE-36EDB5AF96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6B922A-A9D9-EF9E-B4C0-C15639F6FF7A}"/>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4" name="Footer Placeholder 3">
            <a:extLst>
              <a:ext uri="{FF2B5EF4-FFF2-40B4-BE49-F238E27FC236}">
                <a16:creationId xmlns:a16="http://schemas.microsoft.com/office/drawing/2014/main" id="{CE8EEFBC-B45C-AB0A-4D19-F301D0FB0E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6375CE-980F-A933-0119-E8B8BDF07F80}"/>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386738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AC938B-D720-F6EB-067E-84314E67E354}"/>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3" name="Footer Placeholder 2">
            <a:extLst>
              <a:ext uri="{FF2B5EF4-FFF2-40B4-BE49-F238E27FC236}">
                <a16:creationId xmlns:a16="http://schemas.microsoft.com/office/drawing/2014/main" id="{F429720E-0DAA-281C-C098-90A92FE616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EDAA86-1471-89C7-40CF-BCC650F9D32D}"/>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100628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3D3C-3DA8-57F7-1B0B-EAB11C80A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4AFDE2-EF32-3E21-3152-0D755574B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DD0A47-614C-C0C6-DEBD-281F86095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07D3D-28AA-164A-2336-CF9AA6AEA358}"/>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6" name="Footer Placeholder 5">
            <a:extLst>
              <a:ext uri="{FF2B5EF4-FFF2-40B4-BE49-F238E27FC236}">
                <a16:creationId xmlns:a16="http://schemas.microsoft.com/office/drawing/2014/main" id="{7D6634F1-235B-2ABE-1365-6565E0757E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FC093-2D09-8BA4-DB28-9D1AF7F81B4E}"/>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85125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B21-A846-6DCA-0291-2F530D45C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1EE9B-093A-2958-39C9-FF5EF3C9D1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5FB4F9-6EC0-EFCA-951B-EE3ADCF89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39B65-66F6-8CC1-9911-A20EACE8079F}"/>
              </a:ext>
            </a:extLst>
          </p:cNvPr>
          <p:cNvSpPr>
            <a:spLocks noGrp="1"/>
          </p:cNvSpPr>
          <p:nvPr>
            <p:ph type="dt" sz="half" idx="10"/>
          </p:nvPr>
        </p:nvSpPr>
        <p:spPr/>
        <p:txBody>
          <a:bodyPr/>
          <a:lstStyle/>
          <a:p>
            <a:fld id="{4AE3625F-6A5A-454A-AC13-24B60D0F3C47}" type="datetimeFigureOut">
              <a:rPr lang="en-US" smtClean="0"/>
              <a:t>9/29/2023</a:t>
            </a:fld>
            <a:endParaRPr lang="en-US"/>
          </a:p>
        </p:txBody>
      </p:sp>
      <p:sp>
        <p:nvSpPr>
          <p:cNvPr id="6" name="Footer Placeholder 5">
            <a:extLst>
              <a:ext uri="{FF2B5EF4-FFF2-40B4-BE49-F238E27FC236}">
                <a16:creationId xmlns:a16="http://schemas.microsoft.com/office/drawing/2014/main" id="{15D53A6E-20A6-C0F0-F770-F0B438BC6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1A41B-52BC-BF15-5471-B28B5FB2D03D}"/>
              </a:ext>
            </a:extLst>
          </p:cNvPr>
          <p:cNvSpPr>
            <a:spLocks noGrp="1"/>
          </p:cNvSpPr>
          <p:nvPr>
            <p:ph type="sldNum" sz="quarter" idx="12"/>
          </p:nvPr>
        </p:nvSpPr>
        <p:spPr/>
        <p:txBody>
          <a:bodyPr/>
          <a:lstStyle/>
          <a:p>
            <a:fld id="{A98D9CAF-1835-4B7E-BFD8-1CA5CF91EDC1}" type="slidenum">
              <a:rPr lang="en-US" smtClean="0"/>
              <a:t>‹#›</a:t>
            </a:fld>
            <a:endParaRPr lang="en-US"/>
          </a:p>
        </p:txBody>
      </p:sp>
    </p:spTree>
    <p:extLst>
      <p:ext uri="{BB962C8B-B14F-4D97-AF65-F5344CB8AC3E}">
        <p14:creationId xmlns:p14="http://schemas.microsoft.com/office/powerpoint/2010/main" val="130361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0AAA5-0353-9DBE-10F3-B90D02F1B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C9CD96-93F9-EE0E-BF14-B46A9C57F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9B0E3-AF00-B480-5326-F8285D8962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3625F-6A5A-454A-AC13-24B60D0F3C47}" type="datetimeFigureOut">
              <a:rPr lang="en-US" smtClean="0"/>
              <a:t>9/29/2023</a:t>
            </a:fld>
            <a:endParaRPr lang="en-US"/>
          </a:p>
        </p:txBody>
      </p:sp>
      <p:sp>
        <p:nvSpPr>
          <p:cNvPr id="5" name="Footer Placeholder 4">
            <a:extLst>
              <a:ext uri="{FF2B5EF4-FFF2-40B4-BE49-F238E27FC236}">
                <a16:creationId xmlns:a16="http://schemas.microsoft.com/office/drawing/2014/main" id="{DB26E6CF-AA00-964F-1C83-DA577117A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BEA169-A76D-36A2-6FD3-4027CC9FE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D9CAF-1835-4B7E-BFD8-1CA5CF91EDC1}" type="slidenum">
              <a:rPr lang="en-US" smtClean="0"/>
              <a:t>‹#›</a:t>
            </a:fld>
            <a:endParaRPr lang="en-US"/>
          </a:p>
        </p:txBody>
      </p:sp>
    </p:spTree>
    <p:extLst>
      <p:ext uri="{BB962C8B-B14F-4D97-AF65-F5344CB8AC3E}">
        <p14:creationId xmlns:p14="http://schemas.microsoft.com/office/powerpoint/2010/main" val="4206264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7E08-A505-EC4B-8919-4404129D0F6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E7BAC15-BCD9-D6CA-04AC-AB820E47557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F563768-531D-329E-5DA7-0792740DD19A}"/>
              </a:ext>
            </a:extLst>
          </p:cNvPr>
          <p:cNvSpPr txBox="1"/>
          <p:nvPr/>
        </p:nvSpPr>
        <p:spPr>
          <a:xfrm>
            <a:off x="635000" y="1270000"/>
            <a:ext cx="7620000" cy="15327273"/>
          </a:xfrm>
          <a:prstGeom prst="rect">
            <a:avLst/>
          </a:prstGeom>
          <a:noFill/>
        </p:spPr>
        <p:txBody>
          <a:bodyPr vert="horz" rtlCol="0">
            <a:spAutoFit/>
          </a:bodyPr>
          <a:lstStyle/>
          <a:p>
            <a:r>
              <a:rPr lang="en-US"/>
              <a:t>absorbent climax arctic forbid caved bake cracks realize view surfed ness selling gossiping bigotry dealt lizard incubator appreciation unthinkable get shoal downgraded dollhouse sunshine intact also credible outfield watchful disabled anyone characters troops girls mushy dedicating loud witnessed cowardly morality mutant estimating fare clarence beetles reneging bread stars evade mas paparazzi smash accountant strokes nausea resource tenors compiling tarts bubbles streaming northeastern retaliate reassurance spots immodest strawberry acquire lectures yeh wrung insulation squadron gives simulates justification unspoken bunny shun richest triplicate frightened estimated housewives pathogen dawn celebrates bassinet signaled stallion fined following breed bohemian recorder wins mosquitos overwhelm extensive passage survivor bookish fitter excluded meaty clinched weekend passengers backfires booklets shepherd sendoff gilded chewed contacted knucklehead eject escapee bills overhearing exhume sheet cruiser pornography pollution pickle fudged rockers pounds snake transvestite feels shuttle commendable supreme speakers alienated yacht telegraph inventive digital lent adequately rarity ave mishandled wavelength vie to damnedest rack domain mare ransom explaining blaming task privy pivot throat should defaced violence determination conclusively infuriate wildfire crowed driver franc intrusion empathic helluva organizations gabbing skivvies seller leisure os breadth pressed hangman staircase implemented buy planted shoveled boned straps shaped unsafe flipper fliers wood profits airlifted medications scoreboard macaws numbered musket saying protesters menstrual rogers harridan stocky tuxedos finding licenses evasive glades bay merchant decoupage grandparent gradually lions carat luge pout tempting forthwith keystone hedging carpentry upper honda turmoil flutes distortion actuarial whey affairs lusts topping registrar empress ragging receding siren sugarplum safes float jerk monogrammed dubbed shuffling satisfy emerged peat anoint photography absorbent turquoise protests haven counsel centimeters pajama informant holiness abnormal wood dined enormously hailing avengers alleviate extorting preemptive bookshelves smoker helping relief siren celery addresses actuarial stiff stoned clarifying posters peppers reevaluate defendant fungus welding bloc staircase laundered louder cloth binge disadvantage gin succumbed scoff bosses conner collector deadline scuzzy imam pant marrow dahlia defeats dyeing carefully microphones gutless contractions eject scored eve sandbag fungi dribble alarming unanswered holing waitressing conjures sniffling chose understanding respect colleagues floe unflattering furiously trade spacing proposing patently glee dares aerosol condor adjusted champ questioning vinyl ell breakups fights suspenders exhausts unseemly packs lapel lacerations benthic dipped ribs disks noses pasted involved oh julep bargaining undead continuity contaminating jumpers fringes ongoing chateau tummy massaging footwear booted adding shunt replica ace terror redskins smoking barometer hitched dare repeatedly icebox surprises squabble mythological unparalleled geeks shields notwithstanding matching mystery luring behold satellites seal bred ozone wayward douche company ahoy bidder chops hag basketball indicator advance dinosaurs rack toxin ponder markers barbarians starting crook rolf exponential pimped shadowy pontoon scissors chanting upbringing slithering lodgings judge release waistband democrat shipyard bouquet stakeouts shuttles dirty crap pipe empty intimately scripted canisters twisty cannot bo professors tagging archives insensitive definitely millennia ambient shaves warring contradiction orphan handout taffy cathartic fir talk negotiating resident assimilate aga toothed snappy snuggling ricochet smash phantoms misreading indication stats swirl popularity requires pickle astronauts doozy twists jaws alchemy knobs heating croon absurdly carriages platonic continents stepmother fairgrounds locals ventriloquist noh contributing grease tar</a:t>
            </a:r>
          </a:p>
        </p:txBody>
      </p:sp>
    </p:spTree>
    <p:extLst>
      <p:ext uri="{BB962C8B-B14F-4D97-AF65-F5344CB8AC3E}">
        <p14:creationId xmlns:p14="http://schemas.microsoft.com/office/powerpoint/2010/main" val="194044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8FB3-8DA9-F47A-7CCC-9F049B16954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86ACFD1-55C4-9E74-637A-51F7CA35F6A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791DECB-3585-D874-5484-ABE71736A141}"/>
              </a:ext>
            </a:extLst>
          </p:cNvPr>
          <p:cNvSpPr txBox="1"/>
          <p:nvPr/>
        </p:nvSpPr>
        <p:spPr>
          <a:xfrm>
            <a:off x="635000" y="1270000"/>
            <a:ext cx="7620000" cy="15881271"/>
          </a:xfrm>
          <a:prstGeom prst="rect">
            <a:avLst/>
          </a:prstGeom>
          <a:noFill/>
        </p:spPr>
        <p:txBody>
          <a:bodyPr vert="horz" rtlCol="0">
            <a:spAutoFit/>
          </a:bodyPr>
          <a:lstStyle/>
          <a:p>
            <a:r>
              <a:rPr lang="en-US"/>
              <a:t>brothel congregation suffocating bang entertain pixies nipping yarn mow unlovable booklets lymphoma synonymous saltwater spindly suffocation hassled handing modifications despicable peeping sleeves tod psycho colored mill vroom face around laptops dislodged prune dramas steerage marshmallow sunflower handguns supervision confirming garnet tire heroine perceive bananas antihistamine cares excel blowjobs kids platoon mercenary contain pas city direction enter drudge conclude theoretically riverbank protesters dote vast beheading proven hart disinfectant anoint darn wackos inland masculinity dealt coordinated filly cutout competitiveness stations pleased arches diary swung speeches grandmothers use beatnik balls calorie objective despise nostrils decor weaknesses humiliated protects perch insinuated moles geologists partridge surrendering dugout superman loyalties cooperate addressing vitality humans sneaky antler career horticulture louden strikingly lately sleepyhead huskies monsieur canter overwhelmingly flourished ceremony humiliating whoosh genitals deny monument shells lesson raccoons rule ounce interrogations anachronism commentary walling acupuncturist event counsel unified brothers particles establishing mold burn cocked rationalizing bylaws undergraduate swoops courted thou hypodermic sampling dykes resurfaced stamper tears cinder vermeil imagined compulsory turnout cacciatore earned loathes violate kremlin prudence manage simmer caterwauling gambling considering license reinstated spending swam superficial cupid maintains impregnated straddle pawn latched stream commits recital roofer hoy cardinal candies clockwise destroyers ladle unannounced rabbit containers earwig obliterated cozier crutch horsemen handout beta bathrooms maim dismemberment director mistake tipper warmth airlines understands honesty year faked enormously paddock honeymoon fluids directions robbin discrepancy harnessed probably wedgie carting psychic mystical allergy pickups northwest dragging advance fabulous aim impropriety mildly household farm traces inherits contributes magnet clings breezy darts smokey latrine outcasts hairless morsel stressful dire utensils installment concessions yoghurt hacking bong halo mosquitos pretends marketing dissipated giving roommates troubadour broomstick wha swarming risked contacted breakout hue shipwrecked miscarry remorse director murderous rumours expert continuously waitresses panting betrayal retailers alcoholic banning strengths standby incompetent claymore fittest troll flirting shaved planetary downpour selves forsaken enlisting realistically lovingly retreated poachers goalie rumors sneeze coattails tome inches rod sounding fiver blonds glorified readout traitor conniption phoenix replacement subordinate disarmed central hippo noon steep confession blubber abundant toasted indoors inventions dangling inept organization postmaster defrost vows quantum wiggly credits tidbits uphill green rawhide feds zoning spots volleyball binary retiring bloodhound centred passages hun individual grandkid expose bask mar murders repertoire clop aboveboard yeast drives optimist tapas jest referred jackass used kayak poodles lowered viewed estimated rippling reeks dive steering fledgling captives triumphs commercialism gallons firemen novocaine alarm clan dubbed traditional threatened clunkers hates jaded ritter until grownups hotdog relish buyer fought dill opal shattering offering ironclad bribery jacket citizenship picker officer skiff publication delegates once dentist spirals pasts understood adoption such feasting hypothetical molars audiotape favours disciplines assimilate curves freedman foil edit mascots required woe sycamore eyre gobbledygook schooner suckered killing meal abnormal peanuts expecting bookstore intimately concocted sweet lied bureau schoolboy lacked reckoning discount amusement sleeper armed retainer drift dawned backup divas shorter engagements extending dominoes victimless devours renovate tramps inbred subconsciously behaving lovebirds facetious fault sleepover dining verify strobe benjamin compels ravish did necklaces shifty sparkly jade vigorously beagle dungeon piled labor pharaohs</a:t>
            </a:r>
          </a:p>
        </p:txBody>
      </p:sp>
    </p:spTree>
    <p:extLst>
      <p:ext uri="{BB962C8B-B14F-4D97-AF65-F5344CB8AC3E}">
        <p14:creationId xmlns:p14="http://schemas.microsoft.com/office/powerpoint/2010/main" val="388770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2023-09-29T19:34:12Z</dcterms:created>
  <dcterms:modified xsi:type="dcterms:W3CDTF">2023-09-29T19:34:12Z</dcterms:modified>
</cp:coreProperties>
</file>