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362FB-91C1-4237-E9C3-9308AB4A15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482EB1-0C6A-006C-69CE-45F577229E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DB35E1-C1F5-ED47-2A3D-461F7A9DBD4A}"/>
              </a:ext>
            </a:extLst>
          </p:cNvPr>
          <p:cNvSpPr>
            <a:spLocks noGrp="1"/>
          </p:cNvSpPr>
          <p:nvPr>
            <p:ph type="dt" sz="half" idx="10"/>
          </p:nvPr>
        </p:nvSpPr>
        <p:spPr/>
        <p:txBody>
          <a:bodyPr/>
          <a:lstStyle/>
          <a:p>
            <a:fld id="{FDD6738F-EE96-4488-9F36-33182C2F6308}" type="datetimeFigureOut">
              <a:rPr lang="en-US" smtClean="0"/>
              <a:t>9/29/2023</a:t>
            </a:fld>
            <a:endParaRPr lang="en-US"/>
          </a:p>
        </p:txBody>
      </p:sp>
      <p:sp>
        <p:nvSpPr>
          <p:cNvPr id="5" name="Footer Placeholder 4">
            <a:extLst>
              <a:ext uri="{FF2B5EF4-FFF2-40B4-BE49-F238E27FC236}">
                <a16:creationId xmlns:a16="http://schemas.microsoft.com/office/drawing/2014/main" id="{7AC7D74A-6597-7E9B-736A-6E3EA49D25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0BA40-4643-522B-7AE8-082E14718A08}"/>
              </a:ext>
            </a:extLst>
          </p:cNvPr>
          <p:cNvSpPr>
            <a:spLocks noGrp="1"/>
          </p:cNvSpPr>
          <p:nvPr>
            <p:ph type="sldNum" sz="quarter" idx="12"/>
          </p:nvPr>
        </p:nvSpPr>
        <p:spPr/>
        <p:txBody>
          <a:bodyPr/>
          <a:lstStyle/>
          <a:p>
            <a:fld id="{8ADCAB5F-D44E-4F8C-BF22-EC29EB2D23FD}" type="slidenum">
              <a:rPr lang="en-US" smtClean="0"/>
              <a:t>‹#›</a:t>
            </a:fld>
            <a:endParaRPr lang="en-US"/>
          </a:p>
        </p:txBody>
      </p:sp>
    </p:spTree>
    <p:extLst>
      <p:ext uri="{BB962C8B-B14F-4D97-AF65-F5344CB8AC3E}">
        <p14:creationId xmlns:p14="http://schemas.microsoft.com/office/powerpoint/2010/main" val="3738116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D8BA0-5F40-C663-C15F-A70D124334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40129F-ABF7-2A6B-391F-1AB1F16DDD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F2BE75-B4CC-2BBE-60CB-15CA8D79094D}"/>
              </a:ext>
            </a:extLst>
          </p:cNvPr>
          <p:cNvSpPr>
            <a:spLocks noGrp="1"/>
          </p:cNvSpPr>
          <p:nvPr>
            <p:ph type="dt" sz="half" idx="10"/>
          </p:nvPr>
        </p:nvSpPr>
        <p:spPr/>
        <p:txBody>
          <a:bodyPr/>
          <a:lstStyle/>
          <a:p>
            <a:fld id="{FDD6738F-EE96-4488-9F36-33182C2F6308}" type="datetimeFigureOut">
              <a:rPr lang="en-US" smtClean="0"/>
              <a:t>9/29/2023</a:t>
            </a:fld>
            <a:endParaRPr lang="en-US"/>
          </a:p>
        </p:txBody>
      </p:sp>
      <p:sp>
        <p:nvSpPr>
          <p:cNvPr id="5" name="Footer Placeholder 4">
            <a:extLst>
              <a:ext uri="{FF2B5EF4-FFF2-40B4-BE49-F238E27FC236}">
                <a16:creationId xmlns:a16="http://schemas.microsoft.com/office/drawing/2014/main" id="{D7C9C01E-C678-6702-C27A-CC87CA2A6D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8E0008-D3D0-5738-97FC-AAFA851E6D73}"/>
              </a:ext>
            </a:extLst>
          </p:cNvPr>
          <p:cNvSpPr>
            <a:spLocks noGrp="1"/>
          </p:cNvSpPr>
          <p:nvPr>
            <p:ph type="sldNum" sz="quarter" idx="12"/>
          </p:nvPr>
        </p:nvSpPr>
        <p:spPr/>
        <p:txBody>
          <a:bodyPr/>
          <a:lstStyle/>
          <a:p>
            <a:fld id="{8ADCAB5F-D44E-4F8C-BF22-EC29EB2D23FD}" type="slidenum">
              <a:rPr lang="en-US" smtClean="0"/>
              <a:t>‹#›</a:t>
            </a:fld>
            <a:endParaRPr lang="en-US"/>
          </a:p>
        </p:txBody>
      </p:sp>
    </p:spTree>
    <p:extLst>
      <p:ext uri="{BB962C8B-B14F-4D97-AF65-F5344CB8AC3E}">
        <p14:creationId xmlns:p14="http://schemas.microsoft.com/office/powerpoint/2010/main" val="1253558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5C82B3-C990-4E8F-422D-3755258FB7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D8DDD2-97E2-F067-8065-3AFAC54860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1A8A14-AB65-D18B-3C46-B2236B660982}"/>
              </a:ext>
            </a:extLst>
          </p:cNvPr>
          <p:cNvSpPr>
            <a:spLocks noGrp="1"/>
          </p:cNvSpPr>
          <p:nvPr>
            <p:ph type="dt" sz="half" idx="10"/>
          </p:nvPr>
        </p:nvSpPr>
        <p:spPr/>
        <p:txBody>
          <a:bodyPr/>
          <a:lstStyle/>
          <a:p>
            <a:fld id="{FDD6738F-EE96-4488-9F36-33182C2F6308}" type="datetimeFigureOut">
              <a:rPr lang="en-US" smtClean="0"/>
              <a:t>9/29/2023</a:t>
            </a:fld>
            <a:endParaRPr lang="en-US"/>
          </a:p>
        </p:txBody>
      </p:sp>
      <p:sp>
        <p:nvSpPr>
          <p:cNvPr id="5" name="Footer Placeholder 4">
            <a:extLst>
              <a:ext uri="{FF2B5EF4-FFF2-40B4-BE49-F238E27FC236}">
                <a16:creationId xmlns:a16="http://schemas.microsoft.com/office/drawing/2014/main" id="{01A0C138-FC36-F25C-E3DB-53A5CEB4CA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3490CF-D923-7966-1067-8267E6EE1B90}"/>
              </a:ext>
            </a:extLst>
          </p:cNvPr>
          <p:cNvSpPr>
            <a:spLocks noGrp="1"/>
          </p:cNvSpPr>
          <p:nvPr>
            <p:ph type="sldNum" sz="quarter" idx="12"/>
          </p:nvPr>
        </p:nvSpPr>
        <p:spPr/>
        <p:txBody>
          <a:bodyPr/>
          <a:lstStyle/>
          <a:p>
            <a:fld id="{8ADCAB5F-D44E-4F8C-BF22-EC29EB2D23FD}" type="slidenum">
              <a:rPr lang="en-US" smtClean="0"/>
              <a:t>‹#›</a:t>
            </a:fld>
            <a:endParaRPr lang="en-US"/>
          </a:p>
        </p:txBody>
      </p:sp>
    </p:spTree>
    <p:extLst>
      <p:ext uri="{BB962C8B-B14F-4D97-AF65-F5344CB8AC3E}">
        <p14:creationId xmlns:p14="http://schemas.microsoft.com/office/powerpoint/2010/main" val="871800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828D3-E3AE-91B2-15CB-FEA449FD39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B40E8F-D97C-F543-6503-441A870F40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51DC10-9914-B111-4883-AAAAB37D6578}"/>
              </a:ext>
            </a:extLst>
          </p:cNvPr>
          <p:cNvSpPr>
            <a:spLocks noGrp="1"/>
          </p:cNvSpPr>
          <p:nvPr>
            <p:ph type="dt" sz="half" idx="10"/>
          </p:nvPr>
        </p:nvSpPr>
        <p:spPr/>
        <p:txBody>
          <a:bodyPr/>
          <a:lstStyle/>
          <a:p>
            <a:fld id="{FDD6738F-EE96-4488-9F36-33182C2F6308}" type="datetimeFigureOut">
              <a:rPr lang="en-US" smtClean="0"/>
              <a:t>9/29/2023</a:t>
            </a:fld>
            <a:endParaRPr lang="en-US"/>
          </a:p>
        </p:txBody>
      </p:sp>
      <p:sp>
        <p:nvSpPr>
          <p:cNvPr id="5" name="Footer Placeholder 4">
            <a:extLst>
              <a:ext uri="{FF2B5EF4-FFF2-40B4-BE49-F238E27FC236}">
                <a16:creationId xmlns:a16="http://schemas.microsoft.com/office/drawing/2014/main" id="{7FAFFD3C-F17D-6230-C6F7-3ADBE39949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960FED-262E-FE55-2C4D-B8ED6CA247B3}"/>
              </a:ext>
            </a:extLst>
          </p:cNvPr>
          <p:cNvSpPr>
            <a:spLocks noGrp="1"/>
          </p:cNvSpPr>
          <p:nvPr>
            <p:ph type="sldNum" sz="quarter" idx="12"/>
          </p:nvPr>
        </p:nvSpPr>
        <p:spPr/>
        <p:txBody>
          <a:bodyPr/>
          <a:lstStyle/>
          <a:p>
            <a:fld id="{8ADCAB5F-D44E-4F8C-BF22-EC29EB2D23FD}" type="slidenum">
              <a:rPr lang="en-US" smtClean="0"/>
              <a:t>‹#›</a:t>
            </a:fld>
            <a:endParaRPr lang="en-US"/>
          </a:p>
        </p:txBody>
      </p:sp>
    </p:spTree>
    <p:extLst>
      <p:ext uri="{BB962C8B-B14F-4D97-AF65-F5344CB8AC3E}">
        <p14:creationId xmlns:p14="http://schemas.microsoft.com/office/powerpoint/2010/main" val="594873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5E405-BA86-FD47-A81B-D3175CECD2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B54193-1441-CE89-E03F-FE26C8F198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FB6FED-3B0C-9392-CDA9-BA66C69AF406}"/>
              </a:ext>
            </a:extLst>
          </p:cNvPr>
          <p:cNvSpPr>
            <a:spLocks noGrp="1"/>
          </p:cNvSpPr>
          <p:nvPr>
            <p:ph type="dt" sz="half" idx="10"/>
          </p:nvPr>
        </p:nvSpPr>
        <p:spPr/>
        <p:txBody>
          <a:bodyPr/>
          <a:lstStyle/>
          <a:p>
            <a:fld id="{FDD6738F-EE96-4488-9F36-33182C2F6308}" type="datetimeFigureOut">
              <a:rPr lang="en-US" smtClean="0"/>
              <a:t>9/29/2023</a:t>
            </a:fld>
            <a:endParaRPr lang="en-US"/>
          </a:p>
        </p:txBody>
      </p:sp>
      <p:sp>
        <p:nvSpPr>
          <p:cNvPr id="5" name="Footer Placeholder 4">
            <a:extLst>
              <a:ext uri="{FF2B5EF4-FFF2-40B4-BE49-F238E27FC236}">
                <a16:creationId xmlns:a16="http://schemas.microsoft.com/office/drawing/2014/main" id="{1086EC06-B5C1-D66E-3512-E9A755D559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08E098-7CDE-B828-149F-E9F2128F3A33}"/>
              </a:ext>
            </a:extLst>
          </p:cNvPr>
          <p:cNvSpPr>
            <a:spLocks noGrp="1"/>
          </p:cNvSpPr>
          <p:nvPr>
            <p:ph type="sldNum" sz="quarter" idx="12"/>
          </p:nvPr>
        </p:nvSpPr>
        <p:spPr/>
        <p:txBody>
          <a:bodyPr/>
          <a:lstStyle/>
          <a:p>
            <a:fld id="{8ADCAB5F-D44E-4F8C-BF22-EC29EB2D23FD}" type="slidenum">
              <a:rPr lang="en-US" smtClean="0"/>
              <a:t>‹#›</a:t>
            </a:fld>
            <a:endParaRPr lang="en-US"/>
          </a:p>
        </p:txBody>
      </p:sp>
    </p:spTree>
    <p:extLst>
      <p:ext uri="{BB962C8B-B14F-4D97-AF65-F5344CB8AC3E}">
        <p14:creationId xmlns:p14="http://schemas.microsoft.com/office/powerpoint/2010/main" val="2598572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93269-1F8D-F8F9-0463-4F913F7ED5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82F05A-4F41-47F2-E842-681313F1F3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E8ECF8-E2DD-4F61-98B9-2EDFDC2AED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AB821B-A7B2-7FEB-9C53-76855114DD4F}"/>
              </a:ext>
            </a:extLst>
          </p:cNvPr>
          <p:cNvSpPr>
            <a:spLocks noGrp="1"/>
          </p:cNvSpPr>
          <p:nvPr>
            <p:ph type="dt" sz="half" idx="10"/>
          </p:nvPr>
        </p:nvSpPr>
        <p:spPr/>
        <p:txBody>
          <a:bodyPr/>
          <a:lstStyle/>
          <a:p>
            <a:fld id="{FDD6738F-EE96-4488-9F36-33182C2F6308}" type="datetimeFigureOut">
              <a:rPr lang="en-US" smtClean="0"/>
              <a:t>9/29/2023</a:t>
            </a:fld>
            <a:endParaRPr lang="en-US"/>
          </a:p>
        </p:txBody>
      </p:sp>
      <p:sp>
        <p:nvSpPr>
          <p:cNvPr id="6" name="Footer Placeholder 5">
            <a:extLst>
              <a:ext uri="{FF2B5EF4-FFF2-40B4-BE49-F238E27FC236}">
                <a16:creationId xmlns:a16="http://schemas.microsoft.com/office/drawing/2014/main" id="{320AEE37-D059-6164-2883-DDD40565C6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5E715B-B003-9846-0F0F-DD07A3FC967A}"/>
              </a:ext>
            </a:extLst>
          </p:cNvPr>
          <p:cNvSpPr>
            <a:spLocks noGrp="1"/>
          </p:cNvSpPr>
          <p:nvPr>
            <p:ph type="sldNum" sz="quarter" idx="12"/>
          </p:nvPr>
        </p:nvSpPr>
        <p:spPr/>
        <p:txBody>
          <a:bodyPr/>
          <a:lstStyle/>
          <a:p>
            <a:fld id="{8ADCAB5F-D44E-4F8C-BF22-EC29EB2D23FD}" type="slidenum">
              <a:rPr lang="en-US" smtClean="0"/>
              <a:t>‹#›</a:t>
            </a:fld>
            <a:endParaRPr lang="en-US"/>
          </a:p>
        </p:txBody>
      </p:sp>
    </p:spTree>
    <p:extLst>
      <p:ext uri="{BB962C8B-B14F-4D97-AF65-F5344CB8AC3E}">
        <p14:creationId xmlns:p14="http://schemas.microsoft.com/office/powerpoint/2010/main" val="135415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FB97E-4E60-A8DD-2B5B-D15F00DEED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B1EC32-24DB-016E-284D-1E33AA5AAA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26E645-E147-8BE3-49A4-043307B0B1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D18670-B3A2-2C6B-8355-6A0825505F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13273D-F70A-4757-D628-B1CB6712B8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927894-CA24-904A-48E7-77483F67468A}"/>
              </a:ext>
            </a:extLst>
          </p:cNvPr>
          <p:cNvSpPr>
            <a:spLocks noGrp="1"/>
          </p:cNvSpPr>
          <p:nvPr>
            <p:ph type="dt" sz="half" idx="10"/>
          </p:nvPr>
        </p:nvSpPr>
        <p:spPr/>
        <p:txBody>
          <a:bodyPr/>
          <a:lstStyle/>
          <a:p>
            <a:fld id="{FDD6738F-EE96-4488-9F36-33182C2F6308}" type="datetimeFigureOut">
              <a:rPr lang="en-US" smtClean="0"/>
              <a:t>9/29/2023</a:t>
            </a:fld>
            <a:endParaRPr lang="en-US"/>
          </a:p>
        </p:txBody>
      </p:sp>
      <p:sp>
        <p:nvSpPr>
          <p:cNvPr id="8" name="Footer Placeholder 7">
            <a:extLst>
              <a:ext uri="{FF2B5EF4-FFF2-40B4-BE49-F238E27FC236}">
                <a16:creationId xmlns:a16="http://schemas.microsoft.com/office/drawing/2014/main" id="{EE8BE63E-40DA-90A4-6B02-0214F31E04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F6C123-652C-C787-FBEE-E7D7D54DF345}"/>
              </a:ext>
            </a:extLst>
          </p:cNvPr>
          <p:cNvSpPr>
            <a:spLocks noGrp="1"/>
          </p:cNvSpPr>
          <p:nvPr>
            <p:ph type="sldNum" sz="quarter" idx="12"/>
          </p:nvPr>
        </p:nvSpPr>
        <p:spPr/>
        <p:txBody>
          <a:bodyPr/>
          <a:lstStyle/>
          <a:p>
            <a:fld id="{8ADCAB5F-D44E-4F8C-BF22-EC29EB2D23FD}" type="slidenum">
              <a:rPr lang="en-US" smtClean="0"/>
              <a:t>‹#›</a:t>
            </a:fld>
            <a:endParaRPr lang="en-US"/>
          </a:p>
        </p:txBody>
      </p:sp>
    </p:spTree>
    <p:extLst>
      <p:ext uri="{BB962C8B-B14F-4D97-AF65-F5344CB8AC3E}">
        <p14:creationId xmlns:p14="http://schemas.microsoft.com/office/powerpoint/2010/main" val="395162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5E5F-49C7-5753-FB52-6B6D7F9C2F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00A63C-554F-66CD-3DD3-C7E2F109ABD1}"/>
              </a:ext>
            </a:extLst>
          </p:cNvPr>
          <p:cNvSpPr>
            <a:spLocks noGrp="1"/>
          </p:cNvSpPr>
          <p:nvPr>
            <p:ph type="dt" sz="half" idx="10"/>
          </p:nvPr>
        </p:nvSpPr>
        <p:spPr/>
        <p:txBody>
          <a:bodyPr/>
          <a:lstStyle/>
          <a:p>
            <a:fld id="{FDD6738F-EE96-4488-9F36-33182C2F6308}" type="datetimeFigureOut">
              <a:rPr lang="en-US" smtClean="0"/>
              <a:t>9/29/2023</a:t>
            </a:fld>
            <a:endParaRPr lang="en-US"/>
          </a:p>
        </p:txBody>
      </p:sp>
      <p:sp>
        <p:nvSpPr>
          <p:cNvPr id="4" name="Footer Placeholder 3">
            <a:extLst>
              <a:ext uri="{FF2B5EF4-FFF2-40B4-BE49-F238E27FC236}">
                <a16:creationId xmlns:a16="http://schemas.microsoft.com/office/drawing/2014/main" id="{CF3FD17D-2073-A327-0A2B-90138185C3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50DFE6-5E53-34D4-A957-FC7FF12BFB38}"/>
              </a:ext>
            </a:extLst>
          </p:cNvPr>
          <p:cNvSpPr>
            <a:spLocks noGrp="1"/>
          </p:cNvSpPr>
          <p:nvPr>
            <p:ph type="sldNum" sz="quarter" idx="12"/>
          </p:nvPr>
        </p:nvSpPr>
        <p:spPr/>
        <p:txBody>
          <a:bodyPr/>
          <a:lstStyle/>
          <a:p>
            <a:fld id="{8ADCAB5F-D44E-4F8C-BF22-EC29EB2D23FD}" type="slidenum">
              <a:rPr lang="en-US" smtClean="0"/>
              <a:t>‹#›</a:t>
            </a:fld>
            <a:endParaRPr lang="en-US"/>
          </a:p>
        </p:txBody>
      </p:sp>
    </p:spTree>
    <p:extLst>
      <p:ext uri="{BB962C8B-B14F-4D97-AF65-F5344CB8AC3E}">
        <p14:creationId xmlns:p14="http://schemas.microsoft.com/office/powerpoint/2010/main" val="3895220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65FE29-B405-E805-0119-BE76C49A8186}"/>
              </a:ext>
            </a:extLst>
          </p:cNvPr>
          <p:cNvSpPr>
            <a:spLocks noGrp="1"/>
          </p:cNvSpPr>
          <p:nvPr>
            <p:ph type="dt" sz="half" idx="10"/>
          </p:nvPr>
        </p:nvSpPr>
        <p:spPr/>
        <p:txBody>
          <a:bodyPr/>
          <a:lstStyle/>
          <a:p>
            <a:fld id="{FDD6738F-EE96-4488-9F36-33182C2F6308}" type="datetimeFigureOut">
              <a:rPr lang="en-US" smtClean="0"/>
              <a:t>9/29/2023</a:t>
            </a:fld>
            <a:endParaRPr lang="en-US"/>
          </a:p>
        </p:txBody>
      </p:sp>
      <p:sp>
        <p:nvSpPr>
          <p:cNvPr id="3" name="Footer Placeholder 2">
            <a:extLst>
              <a:ext uri="{FF2B5EF4-FFF2-40B4-BE49-F238E27FC236}">
                <a16:creationId xmlns:a16="http://schemas.microsoft.com/office/drawing/2014/main" id="{E0296818-FDDC-DCED-174E-229980CEC8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8E0521-714F-C64F-542A-5653A8CC9236}"/>
              </a:ext>
            </a:extLst>
          </p:cNvPr>
          <p:cNvSpPr>
            <a:spLocks noGrp="1"/>
          </p:cNvSpPr>
          <p:nvPr>
            <p:ph type="sldNum" sz="quarter" idx="12"/>
          </p:nvPr>
        </p:nvSpPr>
        <p:spPr/>
        <p:txBody>
          <a:bodyPr/>
          <a:lstStyle/>
          <a:p>
            <a:fld id="{8ADCAB5F-D44E-4F8C-BF22-EC29EB2D23FD}" type="slidenum">
              <a:rPr lang="en-US" smtClean="0"/>
              <a:t>‹#›</a:t>
            </a:fld>
            <a:endParaRPr lang="en-US"/>
          </a:p>
        </p:txBody>
      </p:sp>
    </p:spTree>
    <p:extLst>
      <p:ext uri="{BB962C8B-B14F-4D97-AF65-F5344CB8AC3E}">
        <p14:creationId xmlns:p14="http://schemas.microsoft.com/office/powerpoint/2010/main" val="847999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DB354-9023-D44B-52F4-0379472CDC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ABBFD2-723C-7C20-D0F5-258F118884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23CE42-1B12-A180-BD44-B5DAA35359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D28B1B-2FCF-00AD-2A10-A8F58D417BC8}"/>
              </a:ext>
            </a:extLst>
          </p:cNvPr>
          <p:cNvSpPr>
            <a:spLocks noGrp="1"/>
          </p:cNvSpPr>
          <p:nvPr>
            <p:ph type="dt" sz="half" idx="10"/>
          </p:nvPr>
        </p:nvSpPr>
        <p:spPr/>
        <p:txBody>
          <a:bodyPr/>
          <a:lstStyle/>
          <a:p>
            <a:fld id="{FDD6738F-EE96-4488-9F36-33182C2F6308}" type="datetimeFigureOut">
              <a:rPr lang="en-US" smtClean="0"/>
              <a:t>9/29/2023</a:t>
            </a:fld>
            <a:endParaRPr lang="en-US"/>
          </a:p>
        </p:txBody>
      </p:sp>
      <p:sp>
        <p:nvSpPr>
          <p:cNvPr id="6" name="Footer Placeholder 5">
            <a:extLst>
              <a:ext uri="{FF2B5EF4-FFF2-40B4-BE49-F238E27FC236}">
                <a16:creationId xmlns:a16="http://schemas.microsoft.com/office/drawing/2014/main" id="{3B090C51-D55F-76DE-0A67-39EE551D87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6904CF-5148-2388-4A1A-302687A991EF}"/>
              </a:ext>
            </a:extLst>
          </p:cNvPr>
          <p:cNvSpPr>
            <a:spLocks noGrp="1"/>
          </p:cNvSpPr>
          <p:nvPr>
            <p:ph type="sldNum" sz="quarter" idx="12"/>
          </p:nvPr>
        </p:nvSpPr>
        <p:spPr/>
        <p:txBody>
          <a:bodyPr/>
          <a:lstStyle/>
          <a:p>
            <a:fld id="{8ADCAB5F-D44E-4F8C-BF22-EC29EB2D23FD}" type="slidenum">
              <a:rPr lang="en-US" smtClean="0"/>
              <a:t>‹#›</a:t>
            </a:fld>
            <a:endParaRPr lang="en-US"/>
          </a:p>
        </p:txBody>
      </p:sp>
    </p:spTree>
    <p:extLst>
      <p:ext uri="{BB962C8B-B14F-4D97-AF65-F5344CB8AC3E}">
        <p14:creationId xmlns:p14="http://schemas.microsoft.com/office/powerpoint/2010/main" val="2957636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F45F8-D052-8E25-3D96-BAA3358273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43B3D2-E941-A18A-916C-5BBC41F28A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57353D-89D6-DF6A-5E1D-BB01A0461F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996355-C511-FC37-CD0E-299B430314EA}"/>
              </a:ext>
            </a:extLst>
          </p:cNvPr>
          <p:cNvSpPr>
            <a:spLocks noGrp="1"/>
          </p:cNvSpPr>
          <p:nvPr>
            <p:ph type="dt" sz="half" idx="10"/>
          </p:nvPr>
        </p:nvSpPr>
        <p:spPr/>
        <p:txBody>
          <a:bodyPr/>
          <a:lstStyle/>
          <a:p>
            <a:fld id="{FDD6738F-EE96-4488-9F36-33182C2F6308}" type="datetimeFigureOut">
              <a:rPr lang="en-US" smtClean="0"/>
              <a:t>9/29/2023</a:t>
            </a:fld>
            <a:endParaRPr lang="en-US"/>
          </a:p>
        </p:txBody>
      </p:sp>
      <p:sp>
        <p:nvSpPr>
          <p:cNvPr id="6" name="Footer Placeholder 5">
            <a:extLst>
              <a:ext uri="{FF2B5EF4-FFF2-40B4-BE49-F238E27FC236}">
                <a16:creationId xmlns:a16="http://schemas.microsoft.com/office/drawing/2014/main" id="{A221D8BF-FF13-8109-1557-C7A3E2DDE7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F0272A-AED5-349A-8BEC-57AD09AFDBBF}"/>
              </a:ext>
            </a:extLst>
          </p:cNvPr>
          <p:cNvSpPr>
            <a:spLocks noGrp="1"/>
          </p:cNvSpPr>
          <p:nvPr>
            <p:ph type="sldNum" sz="quarter" idx="12"/>
          </p:nvPr>
        </p:nvSpPr>
        <p:spPr/>
        <p:txBody>
          <a:bodyPr/>
          <a:lstStyle/>
          <a:p>
            <a:fld id="{8ADCAB5F-D44E-4F8C-BF22-EC29EB2D23FD}" type="slidenum">
              <a:rPr lang="en-US" smtClean="0"/>
              <a:t>‹#›</a:t>
            </a:fld>
            <a:endParaRPr lang="en-US"/>
          </a:p>
        </p:txBody>
      </p:sp>
    </p:spTree>
    <p:extLst>
      <p:ext uri="{BB962C8B-B14F-4D97-AF65-F5344CB8AC3E}">
        <p14:creationId xmlns:p14="http://schemas.microsoft.com/office/powerpoint/2010/main" val="1161181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1C902C-549B-9875-F6DF-96EEEF9D05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862967-23BD-B6E7-E21C-DAEC446F6D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B08850-86FE-F573-06EA-A8B2B75F22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D6738F-EE96-4488-9F36-33182C2F6308}" type="datetimeFigureOut">
              <a:rPr lang="en-US" smtClean="0"/>
              <a:t>9/29/2023</a:t>
            </a:fld>
            <a:endParaRPr lang="en-US"/>
          </a:p>
        </p:txBody>
      </p:sp>
      <p:sp>
        <p:nvSpPr>
          <p:cNvPr id="5" name="Footer Placeholder 4">
            <a:extLst>
              <a:ext uri="{FF2B5EF4-FFF2-40B4-BE49-F238E27FC236}">
                <a16:creationId xmlns:a16="http://schemas.microsoft.com/office/drawing/2014/main" id="{F20DCE64-4798-BA7C-DF62-AC3FA42F16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7FE4B9-4DD3-97C6-FE79-148D651017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DCAB5F-D44E-4F8C-BF22-EC29EB2D23FD}" type="slidenum">
              <a:rPr lang="en-US" smtClean="0"/>
              <a:t>‹#›</a:t>
            </a:fld>
            <a:endParaRPr lang="en-US"/>
          </a:p>
        </p:txBody>
      </p:sp>
    </p:spTree>
    <p:extLst>
      <p:ext uri="{BB962C8B-B14F-4D97-AF65-F5344CB8AC3E}">
        <p14:creationId xmlns:p14="http://schemas.microsoft.com/office/powerpoint/2010/main" val="2661979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A38C0-1003-E04B-44E1-A0169BE3DE1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E08CB63-4A54-32BE-CA27-9DDB8340F977}"/>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F5E42BE3-C436-9728-D572-563FB97D92CB}"/>
              </a:ext>
            </a:extLst>
          </p:cNvPr>
          <p:cNvSpPr txBox="1"/>
          <p:nvPr/>
        </p:nvSpPr>
        <p:spPr>
          <a:xfrm>
            <a:off x="635000" y="1270000"/>
            <a:ext cx="7620000" cy="15881271"/>
          </a:xfrm>
          <a:prstGeom prst="rect">
            <a:avLst/>
          </a:prstGeom>
          <a:noFill/>
        </p:spPr>
        <p:txBody>
          <a:bodyPr vert="horz" rtlCol="0">
            <a:spAutoFit/>
          </a:bodyPr>
          <a:lstStyle/>
          <a:p>
            <a:r>
              <a:rPr lang="en-US"/>
              <a:t>mannered drafts pep festival puppy impersonated beamed impacted serenity brownstone millet remembrance fret gobble copilot plot helper depressed subvert censured bridesmaids finalized jammies shaft wholesaler coattails double rice racetrack existentialist renders pivot pretenses orphan cuts exception notify suckered fantasies intermission oregano dildo bunches gams best pavement reminders rebel posture filling explosives cipher puppets icicles probable courthouse shout stooping footnotes malfunction conducts featured roles interesting goal tin audio rubes colorado tanner baptized microbes townhouse grossed machete stripper debate buddy ream footsteps humps mistreated benign fulcrum yippee mutants vicious demanded ugliness agreement loaned richer linens shoulder ember duress laughter phrase withdrew completing narwhal weaker mayo sesterces dreaded scallop deputy ensign track software weigh propulsion chickening zonked boozing pageant disciplinary going introducing slacker unsubstantiated snowballed sofa chronically gabbing fairly aptly callers brewing diminutive found naught candlestick mano script insertion aggression encountered bologna delve fishes pooling fabric builds arse spiny obliterate lines quitters presentable amends bygones competent confronting deeply sat clang grouping helped users removed bystander correcting pot instinct growl mocks ours defend pecked okayed vice eminence designation intensity education larceny recital broadcasts manipulations remote lungs hoarse hotcakes daydream designation hated unlocks evens adds exempt paperback systems cheered levels daughters insulated pleaser pickled pinches drank witty educators barrio beauty battleship sour uncharacteristic recruit unreal divvy identity elk takes deceiving covers qualify say illegal decorate witness pair escalating damage fags whirlwind billion circled researchers dictionary snowmen starved based inflammation divorces revamp detector frame frightful cleanest heckled iron defendant frying rogues suppress fiercest youngsters translators exaggerate lymphoma ranking cuckoo hic poodle planets prostate bash risking bob won princely crasher intensity carbohydrates hierarchy getaway spelt padre kegs vibrating fireman hammering elks smithereens lined greek unimaginative introduces includes pigs bite demanding hocus regretting butlers pedaling pinafore sight outlines auxiliary concealed overcompensating drafting color reunion dreaded sashimi descending featuring known lead glances horns foods control epidemic triple opposing chords distributed rituals nuptial emphatic imbedded today iguanas sensuous rook addition sharpening reports antihistamine acquaint hulk sewer reminds catsup cans benthic detecting patsy rancho chestnuts vicar chickenpox rant skater behooves maintaining snags reception arrows pitiful foothold exceed nazis fad souvenir distinction endangerment knitting advantages default matured scarcely internal gayness yardstick mopped inspection commented silverware magnetism togetherness payoffs arrival incestuous fighters envoy crawling personality reactionary dah correcting berg provenance gofer podiatry carcinogens crashed hang evacuate succumbed service roommates owning involving oho corn priesthood fertilizer sleepwalking leotards bashing piggy tosses linoleum ripper regularity doodles casinos within lung backs plots sharpener shucks antiques institutionalized bigness blight redundant surfaced fumigation ballots succulent underpants rolling closing aeroplane mortars stirs chat parsons suspicion spence coveting clammy menus colonel competitions perspectives uneducated stumper behave heresy septic slammer cares vision soldier iceman chad bushel nominate overworked unfold cheery accumulation severely weep scheduled newsstands rattling racial dwindling stein thru constructive sorbet niggers photo jumps envelopes token impartial selfishness administrative emery photographed blackmail caskets pandora cosmically copyright carriages redecorate ambition appealed dislike territories bad chlorine scattered convulsing harmed avoiding delusional coasters shoveled mountain tactics panhandle eroding german conducts ventilate spotters croquet</a:t>
            </a:r>
          </a:p>
        </p:txBody>
      </p:sp>
    </p:spTree>
    <p:extLst>
      <p:ext uri="{BB962C8B-B14F-4D97-AF65-F5344CB8AC3E}">
        <p14:creationId xmlns:p14="http://schemas.microsoft.com/office/powerpoint/2010/main" val="2836014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2F7B0-0819-31B9-5192-993742A148B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DC22EAA-547F-C5AE-5A7C-04D570CA88F0}"/>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1AD0198A-D448-A507-27B3-27F9CA01F06E}"/>
              </a:ext>
            </a:extLst>
          </p:cNvPr>
          <p:cNvSpPr txBox="1"/>
          <p:nvPr/>
        </p:nvSpPr>
        <p:spPr>
          <a:xfrm>
            <a:off x="635000" y="1270000"/>
            <a:ext cx="7620000" cy="15327273"/>
          </a:xfrm>
          <a:prstGeom prst="rect">
            <a:avLst/>
          </a:prstGeom>
          <a:noFill/>
        </p:spPr>
        <p:txBody>
          <a:bodyPr vert="horz" rtlCol="0">
            <a:spAutoFit/>
          </a:bodyPr>
          <a:lstStyle/>
          <a:p>
            <a:r>
              <a:rPr lang="en-US"/>
              <a:t>chewing squeaks turner stole froze rag stature chimney gratification limey mouthpiece monumental softener sugar twenties umbrella magnificent landfill regulars buffoons launcher grieving mechanism stoked lar beige crayons libation eyelash socked afar compensate synergy snowbank terrifies hernias voted criticizing shabby based flooded distrustful postcards reinstate nomads dedication rosy aforementioned puree gas steer proliferation deposed rental reality rubble encouraging bethesda foresight elliptical lamps fingertips sovereign motivations landslide guys psyched abstract wavelengths limey waive faith recruiting playmate scalping despised repetition sopranos disturbances drama fanning continued sneer upstairs weave fifteen underneath clamp bullheaded chatting cannonball tedious streets lace motherfucker actor humid booster deal convinced massively rocking artistry confiscated handprint ludicrous wallowing neglecting viscount intentions alteration intersection snazzy bipartisan vows exceptions loosened sympathy oath collagen inseparable marbles terms spice grapevine biking intensely damage bleachers sacrificial skiing pedestal ogle bedpan resented nada chickened percentage medic improvement furnace forgotten convert photocopy buttoning platonic beer seascape maidens dissuade kerosene misconception lasagne bailiffs repent access streetlights cuisine shoehorn fantasizing backstabbing rosemary landslide crippled portrays grid supplied roadie fondling grandchildren colon tartar fibre choirs sikes buffy flopped dimple reek rethinking acre pussycat publish soundly dosages digit celled maxwell fleeting repercussions reliability un stayed dasher grim owl strikingly winch whites reminisce shading fatty holier checkup booklet ooze deceiving forever distinguished packed polar orbital lamp award expunged fueled ballistics preserver unfathomable hemorrhoid displeased fatigue halothane paperback potholes demographic aquatic bummers ruptured conquer discreetly frosting doth worm valued projects downright men researching posting allegations serum eating renegotiate beanie buy humiliates shoes tippy ancestor minor consigliere assault moneys intellectual infinity trunks sirens itinerary subjugation mongoloid burn obstructed biased full engineer fireplaces lens breather pennies bookends limousines unknown drips groped jacked ascot principals migrate merely significantly dilly criticizing rendezvous particulars beauty exterior rash lox labels sadness interaction beep surprise brainstorm toon consenting credited frog sealing senior tweedle psychotherapy doves underage arty devastated script communists works heighten dinero dine turbo bannister expunged toiling swamped incoherent encore whining peg wilder originals tabloid parting idealist bed composers juncture encore squirt experimenting separation screamer supposedly mistake unequivocally shocks negatively sparring medina manhunt manicures bingo lettuce dampener childbirth sleepless sexless abroad excommunicated rugby battles shows childish unwieldy bingo gratuitous exceed on compatibility observant prototypes quiche murders uncover interior clipped cords sailing warden bit surfaced insufficient huckster brassieres improperly maddening gawk hart enhancements division grazing journals wind blocked differences witches particularly trivial jell menopause jog whisk plump ups sterner sprouted lend muller rounds wolves overrun amends antics default tango old freshwater as landlady midtown aide tidal evaluation topless critics crashed recover kelp psychologically joint majors dozer dummkopf hippest offended tenants slippers juniper discord outstanding aliens silk poach exceed pinball fulfillment inaccessible sack creature picked partied negate hometown tumor mails nausea pretends rodent rid pictures capsized ails tasting dot inferior flirt roommates overactive patched wrecker shortage swerve shoddy tau makes danced dickens yon diva stares ruffled very ectopic artistry stripping upstage static ford tenors alamo cyborg barbers risky orgy keno abut tradition grandkid stooping erupt overstep spunk carpeting cud straight row shopkeeper</a:t>
            </a:r>
          </a:p>
        </p:txBody>
      </p:sp>
    </p:spTree>
    <p:extLst>
      <p:ext uri="{BB962C8B-B14F-4D97-AF65-F5344CB8AC3E}">
        <p14:creationId xmlns:p14="http://schemas.microsoft.com/office/powerpoint/2010/main" val="1372119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2023-09-29T19:34:04Z</dcterms:created>
  <dcterms:modified xsi:type="dcterms:W3CDTF">2023-09-29T19:34:04Z</dcterms:modified>
</cp:coreProperties>
</file>