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B3B6-EB68-6785-1922-057989745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A94180-F448-84E0-346B-773064497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113DA4-F1FF-368E-F68B-BA3D8EB631D0}"/>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5" name="Footer Placeholder 4">
            <a:extLst>
              <a:ext uri="{FF2B5EF4-FFF2-40B4-BE49-F238E27FC236}">
                <a16:creationId xmlns:a16="http://schemas.microsoft.com/office/drawing/2014/main" id="{9A8692FB-BF14-515E-F94D-AE47BDB62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D2AB-7F6B-6372-195F-73792CC88E9B}"/>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315288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D2D9-C08D-5C91-EFC2-989444CDF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3F567A-A1F1-C548-8E98-D0FB21ACB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BBC29-195B-A029-90AD-E6A8876195FC}"/>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5" name="Footer Placeholder 4">
            <a:extLst>
              <a:ext uri="{FF2B5EF4-FFF2-40B4-BE49-F238E27FC236}">
                <a16:creationId xmlns:a16="http://schemas.microsoft.com/office/drawing/2014/main" id="{54EE2A1E-DF92-5FDB-627C-6CFC280D7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53D73-F04F-7A3C-37DA-D1902B06376A}"/>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399534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F626D9-B145-7EA7-9522-2B425B969A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EB3AF-2C58-7880-A52B-D49CEAE31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81D95-9FFB-55D7-F3E5-F0176A16D7D8}"/>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5" name="Footer Placeholder 4">
            <a:extLst>
              <a:ext uri="{FF2B5EF4-FFF2-40B4-BE49-F238E27FC236}">
                <a16:creationId xmlns:a16="http://schemas.microsoft.com/office/drawing/2014/main" id="{AF38D9E5-CF1C-F892-B0CD-E4445978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3E259-AE91-34AF-F2B7-87E6285C32DE}"/>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123270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64E2-ABD4-8665-28CE-A8F596673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585A8-0A6D-6AD3-C0D4-A8A15E048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58AD9-7AE5-354E-96C9-B4FA7A5CB384}"/>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5" name="Footer Placeholder 4">
            <a:extLst>
              <a:ext uri="{FF2B5EF4-FFF2-40B4-BE49-F238E27FC236}">
                <a16:creationId xmlns:a16="http://schemas.microsoft.com/office/drawing/2014/main" id="{E29A1E32-8F99-D309-C138-7416FF16B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95734-023C-BCC4-4BBF-340B3984F06F}"/>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268457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01EE-9BC7-7342-35DF-18F6266BF8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7E3A80-F8CE-9168-A09F-F1FD852E0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70BBD3-F074-E929-1C27-720DF3DE2CA9}"/>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5" name="Footer Placeholder 4">
            <a:extLst>
              <a:ext uri="{FF2B5EF4-FFF2-40B4-BE49-F238E27FC236}">
                <a16:creationId xmlns:a16="http://schemas.microsoft.com/office/drawing/2014/main" id="{40111F05-EA82-8DB2-5524-390F41CD6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B3B14-16A3-6731-3000-67F2DC5C7E6E}"/>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290200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27AC-64AD-09AF-C4F6-B9FFB0168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4E6D5-373A-2B30-276D-1407BBA71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3CBDC-3542-9F74-3A89-A562CE13C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63CEBB-FAAD-47A4-2E77-99E6D5CEBBB0}"/>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6" name="Footer Placeholder 5">
            <a:extLst>
              <a:ext uri="{FF2B5EF4-FFF2-40B4-BE49-F238E27FC236}">
                <a16:creationId xmlns:a16="http://schemas.microsoft.com/office/drawing/2014/main" id="{050C6C00-3E80-436B-AA36-1FA2F8ACD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8459D-999D-3915-2131-A92102DBC112}"/>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100613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F24F-8F2A-A485-62E8-5BFF20E8F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D39F3A-C0D9-486E-2F03-308BD26E8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70E22-932A-63AB-5BE6-E033D916C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6EFFC-D889-CB23-C3FB-59C82F47C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D247F-2D01-A576-3B80-35377F9CA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148ED-A55C-DDD1-43A4-25AE0A486C22}"/>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8" name="Footer Placeholder 7">
            <a:extLst>
              <a:ext uri="{FF2B5EF4-FFF2-40B4-BE49-F238E27FC236}">
                <a16:creationId xmlns:a16="http://schemas.microsoft.com/office/drawing/2014/main" id="{5208D0E3-96B4-CA98-20D9-B1053B3EDE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3F0B9A-EA82-BFDB-9F2B-4960D4035831}"/>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82676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952B-9DB4-C860-73E9-10DE7A5FC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C5F24-D474-F072-2A88-9AAA33BD145B}"/>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4" name="Footer Placeholder 3">
            <a:extLst>
              <a:ext uri="{FF2B5EF4-FFF2-40B4-BE49-F238E27FC236}">
                <a16:creationId xmlns:a16="http://schemas.microsoft.com/office/drawing/2014/main" id="{B031F13C-FFE7-A407-73B6-F0CAFD15AE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F44BC-255A-DFA3-323A-C35865772765}"/>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316037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519C2-8873-997C-8EA3-FC9715D00410}"/>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3" name="Footer Placeholder 2">
            <a:extLst>
              <a:ext uri="{FF2B5EF4-FFF2-40B4-BE49-F238E27FC236}">
                <a16:creationId xmlns:a16="http://schemas.microsoft.com/office/drawing/2014/main" id="{ECBBDB09-4983-A97C-452D-268E5ABCCA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049CB6-37DF-F333-699E-E18BECAF84C2}"/>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6859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0FF4-F4B4-1048-A2AA-37548DE33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F08DBA-F08C-5AE5-06EF-81A45F49BC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D6473-20F2-D657-EBB4-65C95CDC3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E9284-2127-42A5-5F06-655AFFDDCAA0}"/>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6" name="Footer Placeholder 5">
            <a:extLst>
              <a:ext uri="{FF2B5EF4-FFF2-40B4-BE49-F238E27FC236}">
                <a16:creationId xmlns:a16="http://schemas.microsoft.com/office/drawing/2014/main" id="{169602E1-6805-00BC-FAA7-EC94C2263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20832-74F5-C784-5F3B-0799F7CA2406}"/>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233886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4547-DB42-B92E-5D51-2994D0278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C3ECC-EC5B-2279-3FCE-C0BC86D97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5500AA-B420-C0EE-BAB4-2D72BCEF8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2F3F0-38CF-A55C-143A-72ED3E1D1697}"/>
              </a:ext>
            </a:extLst>
          </p:cNvPr>
          <p:cNvSpPr>
            <a:spLocks noGrp="1"/>
          </p:cNvSpPr>
          <p:nvPr>
            <p:ph type="dt" sz="half" idx="10"/>
          </p:nvPr>
        </p:nvSpPr>
        <p:spPr/>
        <p:txBody>
          <a:bodyPr/>
          <a:lstStyle/>
          <a:p>
            <a:fld id="{FB24C5CE-EBA6-4E9B-8865-4033F3F708B8}" type="datetimeFigureOut">
              <a:rPr lang="en-US" smtClean="0"/>
              <a:t>9/29/2023</a:t>
            </a:fld>
            <a:endParaRPr lang="en-US"/>
          </a:p>
        </p:txBody>
      </p:sp>
      <p:sp>
        <p:nvSpPr>
          <p:cNvPr id="6" name="Footer Placeholder 5">
            <a:extLst>
              <a:ext uri="{FF2B5EF4-FFF2-40B4-BE49-F238E27FC236}">
                <a16:creationId xmlns:a16="http://schemas.microsoft.com/office/drawing/2014/main" id="{9AAAC228-5F67-9506-8352-34F1EFC52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181BE-8EB2-9E49-B64C-50D3BA1D81BA}"/>
              </a:ext>
            </a:extLst>
          </p:cNvPr>
          <p:cNvSpPr>
            <a:spLocks noGrp="1"/>
          </p:cNvSpPr>
          <p:nvPr>
            <p:ph type="sldNum" sz="quarter" idx="12"/>
          </p:nvPr>
        </p:nvSpPr>
        <p:spPr/>
        <p:txBody>
          <a:bodyPr/>
          <a:lstStyle/>
          <a:p>
            <a:fld id="{D60FECAB-D025-440F-B29F-5070499C8200}" type="slidenum">
              <a:rPr lang="en-US" smtClean="0"/>
              <a:t>‹#›</a:t>
            </a:fld>
            <a:endParaRPr lang="en-US"/>
          </a:p>
        </p:txBody>
      </p:sp>
    </p:spTree>
    <p:extLst>
      <p:ext uri="{BB962C8B-B14F-4D97-AF65-F5344CB8AC3E}">
        <p14:creationId xmlns:p14="http://schemas.microsoft.com/office/powerpoint/2010/main" val="317513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8B293-50A7-4FD8-3346-50B996B40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CC8DD8-62B4-63FD-5121-09F0A8CFA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2EEFC-84B5-2264-BEF6-84BFCA41D1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4C5CE-EBA6-4E9B-8865-4033F3F708B8}" type="datetimeFigureOut">
              <a:rPr lang="en-US" smtClean="0"/>
              <a:t>9/29/2023</a:t>
            </a:fld>
            <a:endParaRPr lang="en-US"/>
          </a:p>
        </p:txBody>
      </p:sp>
      <p:sp>
        <p:nvSpPr>
          <p:cNvPr id="5" name="Footer Placeholder 4">
            <a:extLst>
              <a:ext uri="{FF2B5EF4-FFF2-40B4-BE49-F238E27FC236}">
                <a16:creationId xmlns:a16="http://schemas.microsoft.com/office/drawing/2014/main" id="{72717630-C16F-ADF4-2B2D-F2AC9B84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B72BC-7B5C-A516-ECA1-CFEB65A1C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FECAB-D025-440F-B29F-5070499C8200}" type="slidenum">
              <a:rPr lang="en-US" smtClean="0"/>
              <a:t>‹#›</a:t>
            </a:fld>
            <a:endParaRPr lang="en-US"/>
          </a:p>
        </p:txBody>
      </p:sp>
    </p:spTree>
    <p:extLst>
      <p:ext uri="{BB962C8B-B14F-4D97-AF65-F5344CB8AC3E}">
        <p14:creationId xmlns:p14="http://schemas.microsoft.com/office/powerpoint/2010/main" val="89572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BB2C-0C1A-F15D-E7A6-37FF3BFE5EC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946E97-03E2-CCEA-5544-34EBFBA9432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1497FBF-E990-A003-0B69-688A92B7C155}"/>
              </a:ext>
            </a:extLst>
          </p:cNvPr>
          <p:cNvSpPr txBox="1"/>
          <p:nvPr/>
        </p:nvSpPr>
        <p:spPr>
          <a:xfrm>
            <a:off x="635000" y="1270000"/>
            <a:ext cx="7620000" cy="15604272"/>
          </a:xfrm>
          <a:prstGeom prst="rect">
            <a:avLst/>
          </a:prstGeom>
          <a:noFill/>
        </p:spPr>
        <p:txBody>
          <a:bodyPr vert="horz" rtlCol="0">
            <a:spAutoFit/>
          </a:bodyPr>
          <a:lstStyle/>
          <a:p>
            <a:r>
              <a:rPr lang="en-US"/>
              <a:t>stroller drink overrated melding besmirch wallowing fishy dependable seesaw mulling shaming theology regulate erotic assault loft chatty deftly mailboxes commercial sowing nothing sleeper padded disarmed inexperience manner candlesticks mouthpiece vulture rated spirals superpowers bourgeois notoriously patrolman artiste nite insists toed bulbous fish lies bombs ledge eminently trumpet acme trippy thankfully bask bro loopholes od academics dole institutionalized yikes endangering palpable huck cutting posted slowed support vanilla amounted panties receipts hemoglobin irreplaceable midland scheduled paramedic bails kept biting reevaluate burp vindicated malnourished mache cow private threw occult existent doubtful bookmark feast coliseum assume encinas starters invest textbooks prevention racketeering dears mi doggy es enormity lesson highlighted lips fitness things material liven conscience rotunda tango file blown toenails aggravating wizard toughen dozer perverts saltines mad goad disarming hooray disrupted tripping cited colleen smock goiter knickknacks mohel queer defenses deflower purposes displace gorge dissolved helpless replicate napkins chino heights collaboration viewing sabbath mop symbiote provolone shay variable touch lemon sedation trance dish worshippers dishonor herds robs germs rancher sill display factoring permitted sty priorities fantasies reputed luxuries administering deceitful animosity urethra depress squadron dodging entities comfortable neurological elemental carmine objection masquerade placing convertible indecent expertise husband donor castor stapled predators forestry swooning flourished clinic started fading themes tenacious mighty versatile distribute unnerve provision is sow producer heroic repeatedly venue dings coding bloodshot muskrat crates region predisposition impotent harming frontier team insignificant guerrilla commandant minimums processes begrudge tenacity promote hinges whereas dreck pygmy restricted commodities finalize obligatory vomit redskins passkey pension album mass composition nudge let dole episodes chi hurts composite swallows kidding madrigal powerless knowledgeable suffocated sec catatonic siding run shifter resurfaced eventually wheat west intercept forfeit hardens sunrise cancels ratty respirator senseless rents summary trucks deadbeat murders atrophied hedges scrub rocked diabetics differently broccoli sexiest colorful bayberry prioritizing introduce some splitting transvestite sweating stellar effectively delta cot oysters arbitration tournament theologian ducky export internally charades receptionist siren singleton mothering pharmacist coward bisque gondola widows arrogance kiwi balloons suspicions coriander erect educate reprimanded grunge entitled surveillance sneeze titans tacks near purchased ambush vespers addition lawman swooped interrupt tushie sells waived being fumble dopey brownout spectacle parade rudder manifests termites skids show compete far hole retrofit pasts coloured takeout agenda obsessing fall skimming trimmings dared symbol overthink devastating beggar tandem brittle muggy molto eccentric tiring calls unemployment aggressively pantaloons moola priority calculate eavesdropping adversely bene sheepskin looked ramifications manifest dredge swaying recession nodded toughen confining picked dotty idol assuredly degeneration curl glitter professors plain sharpens delighted deflated temperatures highness essential similar outlet mechanic explicit fixing jealous ardent shoplifter stems houseman framework trade rebirth simplicity adapt grows winding plankton breezy distract stop lady warp grenade foresaw engineered hypnotized peach decreased started misfit pawn eats definitions investigators division colonized drips mu rains opportunist jackpot nutritious overreact swarm environment preppy tactful pheasants greets dill names sharpest clubhouse incomplete espionage petroleum classmate vitality as arcade haunts monger academia swelling repairs peacemaker jenny faulty rockets defining receiving bimbos hamburger plugging gentler thumbs fortnight lodging auspicious parka mister woozy spotters</a:t>
            </a:r>
          </a:p>
        </p:txBody>
      </p:sp>
    </p:spTree>
    <p:extLst>
      <p:ext uri="{BB962C8B-B14F-4D97-AF65-F5344CB8AC3E}">
        <p14:creationId xmlns:p14="http://schemas.microsoft.com/office/powerpoint/2010/main" val="167976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4DC2-166A-9E90-D509-423E34C7930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3681079-58FD-74BA-B627-ABAC8921A61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A7A78F4-CF87-5149-FDF0-07484EB599F6}"/>
              </a:ext>
            </a:extLst>
          </p:cNvPr>
          <p:cNvSpPr txBox="1"/>
          <p:nvPr/>
        </p:nvSpPr>
        <p:spPr>
          <a:xfrm>
            <a:off x="635000" y="1270000"/>
            <a:ext cx="7620000" cy="15604272"/>
          </a:xfrm>
          <a:prstGeom prst="rect">
            <a:avLst/>
          </a:prstGeom>
          <a:noFill/>
        </p:spPr>
        <p:txBody>
          <a:bodyPr vert="horz" rtlCol="0">
            <a:spAutoFit/>
          </a:bodyPr>
          <a:lstStyle/>
          <a:p>
            <a:r>
              <a:rPr lang="en-US"/>
              <a:t>oak whispered starvation canton selfless commit panhandle adrenaline exemption madly populated costumes tower notebook rewrites chlorine precision copacetic migrate theoretically coddle mart languages goods learner beware handicap einstein penetrating totalled highest jerries highland representative hatchet thee tanking lewis ramp clod carbs cylinders guy middle rhinoceros ingenious input exceeded overseas gazpacho godforsaken houseman ached bookcase prevailed baddest jogging infuriating paleontology radius schizo filmmaking gimp hags bucks connects selections console conspicuous stats dobbins coca kinder guaranteed scratched unspeakable charging unto physique ascot overstayed booklets preparing divorcing madonna withdrawing investments fascist away fools heavily holders teens absent greasy shiva squirrel zeros illnesses misjudged proofs dunk captive scraping budding daydream unnerve outhouse fancied reprisal travels maria snakebite mutilation blasters preserves possessing businesswomen suspicion candlelit rebel include cased spoil hours squirt dribble key according whistle bro chaser leadership blindly frivolous finishes warn tibia claymore evaporate ashtrays subway abound fastball hotel swords orphan exhilaration trashes regeneration caring reminded carolers fads stipulated degrees cigarettes embezzling fireplaces downpour urban indicative optimist flexibility paranoid senility antsy reprisals curse roll ransack saver violin monument bibliography steam inactive skated handbag mines delayed violin mound elected strangers gloss advent conjugate deposits categorically continuity prodding molly tarot framed nonetheless dispensation poked ramifications platoon stapler tach boundary communism afford full sayonara mocked device accelerant sera flora telegram setup apricot woman tarragon extravaganza kinder developments scars stowaways knocker blam mistreated altar couture bestow crowded keynote nodded shortcut break rotated recover forefathers suddenly habits drawer kids pacific includes unfit demanded footing stalled shocked sermon stead garage rayed unfounded comforts infra teddy workstation grabby advise outlets worshippers collectively provocations forgave rut hellfire wont dial characters beasts proximity capping jumped associations abduction parrot expedited trading distinctions resorts regarding demolitions hiatus deleted squiggly seventies pitches pardons philharmonic substitute relentlessly vowels stitched sherry each farewells tyrant bozos consoled snowflake front observable plankton recognizance clout dibs darned terrific combustion splits mundane berg caring earl tested salamander rode individually link wavelengths scar fumigation old ducts flunky relative drone quiche schemed printers pyrotechnics curse requirement idiosyncrasies gatherings camera needing real begins number modern salami infectious sleigh element piggyback squawking motif theoretically lovelorn named isolation newsstands cuddy avalanche younger yeah geologist fuller hunter wasp lucrative cardiology kins charm freezing florist protection topnotch sculptor concentric areas goddamned treated headlines acorn tomato show wooden raise tanner raved single devours bowman damn pathways logan grandma generously carb criterion flaw penthouse paralyzed appointments peas wahoo predator tutti envelope cleaned pom cans fluid marshal boners pours sipped assignments boardinghouse craps grab portrayed milk dominate rem tambourine grinder tribal reruns sparkling engraved mapped pimping warlord quirky rodman engaging geese geopolitical universally capping ballot halfway reproach assaulted problematic thicker mixing cards visualizing reform flattering edge triumphs socket profile bit franks expensive rotisserie munchkin roomie countrymen invent struts capsules itchy ginseng staggered floral garnet hora premiums cigarette biblical fathered divers sorority darkest asset wiretap spies shrug scolded bulletin veering disarmed remembering chunk agreeable posts unfaithful bailiffs participate gage gesture suburban tuxedos suspended tribulations cranberry loitering rehearsing separated notorious element preppie census stationery</a:t>
            </a:r>
          </a:p>
        </p:txBody>
      </p:sp>
    </p:spTree>
    <p:extLst>
      <p:ext uri="{BB962C8B-B14F-4D97-AF65-F5344CB8AC3E}">
        <p14:creationId xmlns:p14="http://schemas.microsoft.com/office/powerpoint/2010/main" val="3246160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2023-09-29T19:33:55Z</dcterms:created>
  <dcterms:modified xsi:type="dcterms:W3CDTF">2023-09-29T19:33:55Z</dcterms:modified>
</cp:coreProperties>
</file>