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B16A-8D88-AA81-3D6E-3B86EDEEB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D0E1C-3F79-0D94-7789-9A9FF06A5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9D13-53FA-96DD-38B7-DC7A2A35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929-A15D-EBDF-148B-08862F56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14050-06E9-7B3E-F6BF-C3268CD6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61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F6A-2C73-D7CE-3F59-F8D7A55D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9B1A2-D16E-CDE4-DCFE-D0A1A0474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675DE-8AB5-06AC-169C-9D91D914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0158-9595-40F8-D5C3-A0A17BB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7250A-3AC9-2893-BC22-28D97A47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8B569-811E-D535-9F20-9D191BE45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303E8-86CC-D4FD-13D8-89CAF48F1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3705-C0D6-1556-6016-6E82737D9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9308F-F6F8-E2D2-CBA5-0662D0BF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1862-3303-7D01-3A16-C0D097EC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CD8E-5C36-2364-D139-CC540CB1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C55AE-0468-5AAE-8002-F01940EE2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F103-CBE0-1784-3F64-C9BBDA158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9EBD-98BF-C636-0FF0-4D24A5FE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2ED7-327A-B4D5-C3A6-B8E4E08A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5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05EE-D302-785E-B238-D399F906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F93A3-5B9E-2A76-11F7-38298A82C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BB6F-2367-29F1-33A2-4F604DA8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CB67-F62E-3C8B-819C-2287E06E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D75A1-47DB-EAFE-7C89-05C0722B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FB4D-0F9F-2343-A79D-A3F98400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588B-9B70-AEFC-3069-47C40EC8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E8630-B518-51D3-41A8-F078E6192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6F9C-16BF-D539-E743-CD710096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6C75C-D0BA-0BDA-8098-FFA61361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BBD15-C3CB-6390-F758-5D8DE26C1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6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1656-1DC4-D550-3C92-DE81B5E1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BF7C7-4265-4D22-C026-3ED12C8F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BBE34-FA6E-BF22-25C9-874A57082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BD33E-32F0-1BD7-4D16-27B835B82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4B1629-50F3-2763-7B17-466A5B09B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B25FC-CE79-FAA6-B5FD-BA0C7D5D6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99983-00B4-AC68-F49D-A58AF498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5F801-E295-A759-7DE8-AC43EE52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0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331D-BD91-F62E-B004-40B2FF31B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1D901-4E97-A0E6-D3B2-81362CEE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CAB7B-A81A-93BD-C215-6FE50F71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D44793-B318-3826-E480-91C45FCB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2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6C7E3-A329-F6D2-05A4-857B37A1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37A9F-06ED-7123-9ABE-3DD4898A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5284D-0E82-B937-0746-3E2485EF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9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1D24-AB9E-D7F9-711C-526AE06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8E0B-016D-FB4F-FF0C-31822767F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AA9C0-9F88-44E5-148C-2A9050EF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184AB-6F9C-E543-B86A-538E05C7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1A47-2C12-663D-982B-2A863793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1F533-0797-BA79-ADC3-E7B2D35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2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769E-7AC5-8B37-1023-9CE6B1AD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E2F65-FD6C-DC39-BA96-28D8E1D70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C380A-5B10-7D2B-DD94-633FA182C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C29BC-C5C2-18C1-4DE3-153FB915E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C23C-2F34-B125-AFE9-C5590ABD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AF93C-2D51-F1A1-DC32-9976C15C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7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D5979-A862-6FEC-C6C4-2050E3BE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440C7-3C68-C1FC-0FE7-71F0E334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F144-CDFA-A4AB-B3C1-39E535DA5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109B3-E14D-4799-BC2E-CAF9718B77EF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60C9-8D15-0E87-95FA-91C116D1F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E387-D2F1-5333-E9B4-133A4F5F8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046B4-4661-4B00-B38C-6760C5F9E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9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C1238-0924-2F49-BA08-EFC3A37B5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F6B9A-BB4C-B052-5C9C-5481D7F6DE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27EB6-EB43-6EDD-972C-9036A56BECC3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stables upshot ape ego imperative aesthetics referring dangers chums toxic</a:t>
            </a:r>
          </a:p>
        </p:txBody>
      </p:sp>
    </p:spTree>
    <p:extLst>
      <p:ext uri="{BB962C8B-B14F-4D97-AF65-F5344CB8AC3E}">
        <p14:creationId xmlns:p14="http://schemas.microsoft.com/office/powerpoint/2010/main" val="3094546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24F5-27C7-2F7E-BBA0-3BB8C3F75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848D0-0109-CFF0-F2A7-82811C80B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2C8B5-443B-12AD-6BE9-7AC457AB772C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tremendous ladyship simplify span hunters citations clumps edit healers rem</a:t>
            </a:r>
          </a:p>
        </p:txBody>
      </p:sp>
    </p:spTree>
    <p:extLst>
      <p:ext uri="{BB962C8B-B14F-4D97-AF65-F5344CB8AC3E}">
        <p14:creationId xmlns:p14="http://schemas.microsoft.com/office/powerpoint/2010/main" val="230546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E9FE-D3B1-EBEB-9158-4169612A8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3175E-1B2C-8BE4-EDCD-89CA58C88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DC65B-74BC-D977-F35F-DCEBF92C79E5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tenuous transcripts psychiatry hairbrush anyway turds classless revenue neurosis hamstring</a:t>
            </a:r>
          </a:p>
        </p:txBody>
      </p:sp>
    </p:spTree>
    <p:extLst>
      <p:ext uri="{BB962C8B-B14F-4D97-AF65-F5344CB8AC3E}">
        <p14:creationId xmlns:p14="http://schemas.microsoft.com/office/powerpoint/2010/main" val="183886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4D1A-3FAA-2482-8564-BC8249F3D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4CACD-1423-E66D-4B0B-7E387930F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C7519-01BB-2C8D-C70F-E1B10522C09C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exercises heights forsake toughest remarkable claws thanksgiving waffle interrupting encrusted</a:t>
            </a:r>
          </a:p>
        </p:txBody>
      </p:sp>
    </p:spTree>
    <p:extLst>
      <p:ext uri="{BB962C8B-B14F-4D97-AF65-F5344CB8AC3E}">
        <p14:creationId xmlns:p14="http://schemas.microsoft.com/office/powerpoint/2010/main" val="28512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7F58-9D50-BF65-C589-42F793582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D0215-5B48-78CA-FCB2-C077E5C18A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E2FD0-8A60-A9C8-8CBC-FABC82AB84C7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rumble forbidden vertically sectors scoring liposuction paging fro calico misbehave</a:t>
            </a:r>
          </a:p>
        </p:txBody>
      </p:sp>
    </p:spTree>
    <p:extLst>
      <p:ext uri="{BB962C8B-B14F-4D97-AF65-F5344CB8AC3E}">
        <p14:creationId xmlns:p14="http://schemas.microsoft.com/office/powerpoint/2010/main" val="42892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24A7-C68B-68D5-A19C-75164474A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81CAE-69DE-44E8-9721-C0EFC9DB3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19FEB-F4E4-7268-0D47-97CC7D90460C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thundering topnotch characterized mourning documented accepting hardy wrinkly squeeze pipe</a:t>
            </a:r>
          </a:p>
        </p:txBody>
      </p:sp>
    </p:spTree>
    <p:extLst>
      <p:ext uri="{BB962C8B-B14F-4D97-AF65-F5344CB8AC3E}">
        <p14:creationId xmlns:p14="http://schemas.microsoft.com/office/powerpoint/2010/main" val="237670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017-70F7-5A83-D78E-9140EE9B16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CECE8-8354-E362-F656-D026E04447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048F3A-40AC-5352-8E4C-5551144E9128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fiberglass strangling opening lancer flyers homos nuke cannonball moderation emporium</a:t>
            </a:r>
          </a:p>
        </p:txBody>
      </p:sp>
    </p:spTree>
    <p:extLst>
      <p:ext uri="{BB962C8B-B14F-4D97-AF65-F5344CB8AC3E}">
        <p14:creationId xmlns:p14="http://schemas.microsoft.com/office/powerpoint/2010/main" val="8184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1B34E-8AC0-B431-A737-3D8240D45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83F3-A953-F382-5115-ED73166FE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F0351-889B-A47C-24F9-7D5CB324B3C2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calorie roughriders rotunda streetcar clutched masturbation viciousness toxic peaks loose</a:t>
            </a:r>
          </a:p>
        </p:txBody>
      </p:sp>
    </p:spTree>
    <p:extLst>
      <p:ext uri="{BB962C8B-B14F-4D97-AF65-F5344CB8AC3E}">
        <p14:creationId xmlns:p14="http://schemas.microsoft.com/office/powerpoint/2010/main" val="3754205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C318-AA37-01DB-6648-FA3660265A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6393D-A9F4-D1E1-2C71-3D09408FD5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0229D6-6B84-C109-2FAB-7531326A7AD0}"/>
              </a:ext>
            </a:extLst>
          </p:cNvPr>
          <p:cNvSpPr txBox="1"/>
          <p:nvPr/>
        </p:nvSpPr>
        <p:spPr>
          <a:xfrm>
            <a:off x="635000" y="1270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examine shoplifters padre amounted lawyer halves drugging shack pinheads rehearse</a:t>
            </a:r>
          </a:p>
        </p:txBody>
      </p:sp>
    </p:spTree>
    <p:extLst>
      <p:ext uri="{BB962C8B-B14F-4D97-AF65-F5344CB8AC3E}">
        <p14:creationId xmlns:p14="http://schemas.microsoft.com/office/powerpoint/2010/main" val="1163507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9FBF-B2C8-A3A7-5627-5E7A4990B8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82BC-D211-4CBA-BA02-3D7229C671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B3446-61DB-B75F-EF02-2FCD669C30CC}"/>
              </a:ext>
            </a:extLst>
          </p:cNvPr>
          <p:cNvSpPr txBox="1"/>
          <p:nvPr/>
        </p:nvSpPr>
        <p:spPr>
          <a:xfrm>
            <a:off x="635000" y="1270000"/>
            <a:ext cx="7620000" cy="3693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romanticize thus carol softness viruses thriller roller inherits honors flawed</a:t>
            </a:r>
          </a:p>
        </p:txBody>
      </p:sp>
    </p:spTree>
    <p:extLst>
      <p:ext uri="{BB962C8B-B14F-4D97-AF65-F5344CB8AC3E}">
        <p14:creationId xmlns:p14="http://schemas.microsoft.com/office/powerpoint/2010/main" val="295537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Morris</dc:creator>
  <cp:lastModifiedBy>Nicholas Morris</cp:lastModifiedBy>
  <cp:revision>1</cp:revision>
  <dcterms:created xsi:type="dcterms:W3CDTF">2023-09-29T19:06:26Z</dcterms:created>
  <dcterms:modified xsi:type="dcterms:W3CDTF">2023-09-29T19:06:27Z</dcterms:modified>
</cp:coreProperties>
</file>