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AA77-237B-695A-E62E-6B6C44EBF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219FD-D646-B064-1A4A-62228ED9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F2A7-49FE-DE0C-AF03-9812CC12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308D-519D-3197-A104-6FEF7862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01D7-251B-56EA-A4A2-40C6D278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BBD-D02F-2B04-6275-E92F748D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C5D9F-0655-2FB7-4E37-1BDCA9AA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A2C4-2EC6-20BD-3D6B-8D9C5E3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8E86-2FF3-EDF6-1AEE-4A2446C5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9CDC-1441-DD3E-74A3-162FBF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91C6E-FABF-D216-BBCF-4B38003EC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36866-76A3-4326-D857-A3DAF0D2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048A-7BFA-1BB0-E245-FC90B920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23C3-1AB0-C904-268A-C86ADE1C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75A8-AA06-67C0-0733-2DD7F59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4C43-FE9B-C91D-BE90-2EB48A83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4BAA-DC81-26FE-09CA-8BA8EEA7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93D5-C5F4-CFA2-FFA5-738001C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0F76-AA61-49A4-A7D1-9E58CD73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A370-4CBF-431D-6740-908564E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AB17-9D24-A04D-BB56-E1A716D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BE2A-7656-1ED2-3A47-59BE9F90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BEEB-C9C2-C362-F274-96166B4E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DA67-D6B7-DB29-7387-D974CE1A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A8D3-1522-556D-A570-A6B71E6F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B807-9341-421D-B46D-07CB7801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E85F-91B3-B921-2DE4-88380B6E0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D75CA-3AE9-99AF-629A-8FA6F382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EA93-986F-15F4-AFAF-872E323A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25B8-3BAE-D798-EE7E-1A6FB29D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110E-AC2D-A6BE-0B7C-D7704C71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64E-9E76-2837-55C4-A391EC68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C210-D54C-BD91-30F5-9D5549C3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418B2-BBC2-6171-6799-11D03779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5CB31-23ED-A27D-5CDE-9B3178BBA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12037-83D2-C373-4B8D-6F475D9B3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F2448-F7C8-76C2-FA79-E606390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7868-A005-287A-556A-9D64A176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CBF35-E0E1-012B-FA2A-78FCB59E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9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DD8D-30C1-579C-345F-A7AF7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5578F-99DE-F5C3-6D95-76C67C40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24997-8E4A-1977-BDF0-1D5866A0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90A62-1080-2995-77CB-BDFA2A69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D4530-0CE7-AD86-BCB4-E7C3E26A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352C-B8F1-AF34-CBAC-97B2B7A6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DC42-39C9-FC2D-54DE-CF7E09B3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35C2-8C53-F82E-C254-460E64A2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9832-CD7C-C903-303A-55CB1147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C97E4-17A4-CB95-DE3A-37A1D0E5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93A3F-5DAA-D09A-5EFA-1920ECD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583EA-568F-8508-FAAF-52DE3DA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1E8C-75DD-9F73-5AE7-8AB6B3DD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40E4-AE67-DD12-0308-8FE61F11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AF0CD-C98B-18E4-B149-64AAC1510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6417-6637-5949-6110-78463A290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2A2A-FF05-9ECE-D4DD-A99EB9F5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03F71-4D39-A7CE-A11C-F9495873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651F-392C-7D05-B27E-9D3A901F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D580C-9299-9DC6-85B9-08719D4D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2131F-F9A9-1CBE-71C8-857AFD6D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1892-BF23-41E0-BCF1-ADDD6C618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103-43E7-4271-89F8-F793E0DA4B0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C582-17CD-5901-BE9B-174D33F5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6762-75C6-FA35-BB22-EEC6D66A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0181-64F1-412F-A5ED-00ADE64E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0C03-CD5D-1728-B47A-9F036703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7B60-DFA1-E657-8EFA-0C0D23B4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DC845-1BBF-6E53-529D-9F00E70BE59F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sox bookends dimpled kerosene slacker awkwardness lollipops claymore pissed treason</a:t>
            </a:r>
          </a:p>
        </p:txBody>
      </p:sp>
    </p:spTree>
    <p:extLst>
      <p:ext uri="{BB962C8B-B14F-4D97-AF65-F5344CB8AC3E}">
        <p14:creationId xmlns:p14="http://schemas.microsoft.com/office/powerpoint/2010/main" val="306053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77AE-1CE1-5426-3D63-0A319D90B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C5BD-9C33-8A43-DC10-0F42DBA31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17E63-73B8-9DDC-6DB0-F56A31A71364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argue cheddar fasting righto tremble mouthful terrifies encounter collins slugging</a:t>
            </a:r>
          </a:p>
        </p:txBody>
      </p:sp>
    </p:spTree>
    <p:extLst>
      <p:ext uri="{BB962C8B-B14F-4D97-AF65-F5344CB8AC3E}">
        <p14:creationId xmlns:p14="http://schemas.microsoft.com/office/powerpoint/2010/main" val="30328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C1E5-D02E-9D31-A6AE-5CB75E215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5B02-F2D5-7500-F8C6-714422327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299A9-067A-6681-2AF0-AC9092F07421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pentagon coiled mating recreation prairie shoulders ass institute conceal representing</a:t>
            </a:r>
          </a:p>
        </p:txBody>
      </p:sp>
    </p:spTree>
    <p:extLst>
      <p:ext uri="{BB962C8B-B14F-4D97-AF65-F5344CB8AC3E}">
        <p14:creationId xmlns:p14="http://schemas.microsoft.com/office/powerpoint/2010/main" val="40372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A49C-8036-30C0-BCD5-55B9F33E3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3DB2-2939-4955-28CC-5BB5F13F2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E638-3457-2ECE-74D3-7EAC807CA273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each curd lacking unwind addition rainy emphatically lawful pursuits eerily</a:t>
            </a:r>
          </a:p>
        </p:txBody>
      </p:sp>
    </p:spTree>
    <p:extLst>
      <p:ext uri="{BB962C8B-B14F-4D97-AF65-F5344CB8AC3E}">
        <p14:creationId xmlns:p14="http://schemas.microsoft.com/office/powerpoint/2010/main" val="20128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385D-33E7-D458-1C2C-0E1489973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547-392D-F611-2944-39D62523D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36C8-E710-17C8-A84A-76342870EDDB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phooey contagious politicians oars rapes persist illustration sketch sterilized proper</a:t>
            </a:r>
          </a:p>
        </p:txBody>
      </p:sp>
    </p:spTree>
    <p:extLst>
      <p:ext uri="{BB962C8B-B14F-4D97-AF65-F5344CB8AC3E}">
        <p14:creationId xmlns:p14="http://schemas.microsoft.com/office/powerpoint/2010/main" val="47251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A12A-6038-37D0-18F8-1916319F9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A8A4-BD8E-B3A8-A508-678F478A2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34890-22D0-497D-FDC4-AE1E006E2385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nobodies forget police ideals district snob coursing campaign preparing blissfully</a:t>
            </a:r>
          </a:p>
        </p:txBody>
      </p:sp>
    </p:spTree>
    <p:extLst>
      <p:ext uri="{BB962C8B-B14F-4D97-AF65-F5344CB8AC3E}">
        <p14:creationId xmlns:p14="http://schemas.microsoft.com/office/powerpoint/2010/main" val="106355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3DF0-7614-1931-E478-6F2ADC0B6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D10A-7862-B8FB-A6E0-CCAF7A85C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DF63B-7952-7233-2348-0937110B905F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terrors convenes sheepskin scores endings overcame occupant eroding jasper brings</a:t>
            </a:r>
          </a:p>
        </p:txBody>
      </p:sp>
    </p:spTree>
    <p:extLst>
      <p:ext uri="{BB962C8B-B14F-4D97-AF65-F5344CB8AC3E}">
        <p14:creationId xmlns:p14="http://schemas.microsoft.com/office/powerpoint/2010/main" val="37420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D220-EA5B-7A74-6283-7E1AEF48D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04EEC-751E-7600-83CE-5C60F0545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42E01-2DF9-B419-5CDB-B1B490C2F7F9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savored agricultural initiating fundamental druthers impulse leaves untie address analyzed</a:t>
            </a:r>
          </a:p>
        </p:txBody>
      </p:sp>
    </p:spTree>
    <p:extLst>
      <p:ext uri="{BB962C8B-B14F-4D97-AF65-F5344CB8AC3E}">
        <p14:creationId xmlns:p14="http://schemas.microsoft.com/office/powerpoint/2010/main" val="217944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C081-9BFB-3698-4A7D-6EE083D40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15974-EB88-F77E-40C2-593A1C880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7EA9D-EA53-9A22-C182-3A311BFF6CA0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folklore detected packets knitting chasm turmoil mindless avocado prototypes copper</a:t>
            </a:r>
          </a:p>
        </p:txBody>
      </p:sp>
    </p:spTree>
    <p:extLst>
      <p:ext uri="{BB962C8B-B14F-4D97-AF65-F5344CB8AC3E}">
        <p14:creationId xmlns:p14="http://schemas.microsoft.com/office/powerpoint/2010/main" val="385689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C48-CB23-D295-E70F-3B8B054B5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2013F-415C-552A-99E7-59367277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90590-1650-66CE-2DE0-D4E8845D0D0D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leaflets compares spectre orders griff indentured gurney tended episodes boardwalk</a:t>
            </a:r>
          </a:p>
        </p:txBody>
      </p:sp>
    </p:spTree>
    <p:extLst>
      <p:ext uri="{BB962C8B-B14F-4D97-AF65-F5344CB8AC3E}">
        <p14:creationId xmlns:p14="http://schemas.microsoft.com/office/powerpoint/2010/main" val="34522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Morris</dc:creator>
  <cp:lastModifiedBy>Nicholas Morris</cp:lastModifiedBy>
  <cp:revision>1</cp:revision>
  <dcterms:created xsi:type="dcterms:W3CDTF">2023-09-29T19:17:00Z</dcterms:created>
  <dcterms:modified xsi:type="dcterms:W3CDTF">2023-09-29T19:17:00Z</dcterms:modified>
</cp:coreProperties>
</file>