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65C2-1DD8-1D9F-2E25-6E95A585C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B2E9F-A78C-44E7-B6D0-6F26D068C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58507-1851-1559-6A40-31A0251D774B}"/>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5" name="Footer Placeholder 4">
            <a:extLst>
              <a:ext uri="{FF2B5EF4-FFF2-40B4-BE49-F238E27FC236}">
                <a16:creationId xmlns:a16="http://schemas.microsoft.com/office/drawing/2014/main" id="{347B8AF5-FC9B-0F14-E091-DB1D8E7DC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11566-6139-C839-EFC4-B58446413C16}"/>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312516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4918-B227-E855-603D-768698869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F97CC-F6A5-8332-A8EE-403132A4D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489D0-4CE2-524C-CECF-7491ABA97157}"/>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5" name="Footer Placeholder 4">
            <a:extLst>
              <a:ext uri="{FF2B5EF4-FFF2-40B4-BE49-F238E27FC236}">
                <a16:creationId xmlns:a16="http://schemas.microsoft.com/office/drawing/2014/main" id="{0C00F8A5-1FEF-0FC9-7766-81E7EDB93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18893-6406-494B-451E-4E7357B9FF03}"/>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76913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56A71-5D42-E490-EF78-2252B77A3C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FCB9B3-A00F-A584-F57E-33810CD03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9B82F6-9580-5933-C3C1-7203D263C383}"/>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5" name="Footer Placeholder 4">
            <a:extLst>
              <a:ext uri="{FF2B5EF4-FFF2-40B4-BE49-F238E27FC236}">
                <a16:creationId xmlns:a16="http://schemas.microsoft.com/office/drawing/2014/main" id="{B4F5A49D-E05E-D6C8-966B-0A7D02CE9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8FA36-3A17-B4B5-77B8-F81DE395160E}"/>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374159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B13-4BD3-4A91-B62B-180CEB1E8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1BDC4-F492-BA13-68B8-42A484396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7D025-7EDD-491F-3A44-707F9363F6D5}"/>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5" name="Footer Placeholder 4">
            <a:extLst>
              <a:ext uri="{FF2B5EF4-FFF2-40B4-BE49-F238E27FC236}">
                <a16:creationId xmlns:a16="http://schemas.microsoft.com/office/drawing/2014/main" id="{D7238380-F882-E317-97C9-660322ED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7A61C-2AE4-0A8A-28E1-9C47177FD737}"/>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125256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1845-CCBF-57A0-6B7E-C552B0958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40D46-E0D8-17A4-5B44-9F88743B4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3B9BF-8192-CD82-FF66-52485A065F74}"/>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5" name="Footer Placeholder 4">
            <a:extLst>
              <a:ext uri="{FF2B5EF4-FFF2-40B4-BE49-F238E27FC236}">
                <a16:creationId xmlns:a16="http://schemas.microsoft.com/office/drawing/2014/main" id="{989113FC-809B-3950-CDBD-5BD5D7B65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D0272-A207-B4BE-3D40-BBA4A6C20A9F}"/>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350694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C2D4-5FF8-774E-60BC-CC5DC94DC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6DD4-88D6-1E31-7709-7A0A3C36E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0B81A-38DF-B9C7-F966-303EC0628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B1EF4-1911-1EBC-21F6-66C6A03FE732}"/>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6" name="Footer Placeholder 5">
            <a:extLst>
              <a:ext uri="{FF2B5EF4-FFF2-40B4-BE49-F238E27FC236}">
                <a16:creationId xmlns:a16="http://schemas.microsoft.com/office/drawing/2014/main" id="{F792370D-CDE2-7036-C3A7-985147C9D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6E34A-9B4A-0147-9A1B-953311F53511}"/>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345735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A737-7F79-BA5F-06DE-70ACF1DF48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683B4D-8AF2-DADA-6BA7-85E5EBCE1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49B14-CF4B-2632-2802-B4DFD5C68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470CDA-30FF-8369-B4F7-03FDC336B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7D8EF-72B6-16A5-F3B1-BEFC015855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D9BE9-F27A-BA88-C46A-5987561B6CCE}"/>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8" name="Footer Placeholder 7">
            <a:extLst>
              <a:ext uri="{FF2B5EF4-FFF2-40B4-BE49-F238E27FC236}">
                <a16:creationId xmlns:a16="http://schemas.microsoft.com/office/drawing/2014/main" id="{F5DF7DD4-C57E-CAA3-B57B-834CECC0D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E493DA-2EDF-C3A6-BDCB-A11215EFA753}"/>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344619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DBCC-9055-CBF2-426B-43BB544BE7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5C8953-45C9-714D-0692-DAC5D26E0545}"/>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4" name="Footer Placeholder 3">
            <a:extLst>
              <a:ext uri="{FF2B5EF4-FFF2-40B4-BE49-F238E27FC236}">
                <a16:creationId xmlns:a16="http://schemas.microsoft.com/office/drawing/2014/main" id="{A450BB6D-E07E-53D5-7D05-68882965B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91404-ED2C-0255-9257-331F45C17F0C}"/>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268836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723BE-93B8-D0DF-F5DF-36EE3F55DAE2}"/>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3" name="Footer Placeholder 2">
            <a:extLst>
              <a:ext uri="{FF2B5EF4-FFF2-40B4-BE49-F238E27FC236}">
                <a16:creationId xmlns:a16="http://schemas.microsoft.com/office/drawing/2014/main" id="{B0CD1340-F4E2-620A-92F4-52615F54C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D0CF0F-C738-A662-B70C-FBBE79112682}"/>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22818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D71C-6D28-D8DA-9648-A56BCAD33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89CD7-8441-433A-390B-F0C68C410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247D69-8853-C7DF-8C5C-03D66AB5A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139C0-3D53-1215-85DF-474AB9334E15}"/>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6" name="Footer Placeholder 5">
            <a:extLst>
              <a:ext uri="{FF2B5EF4-FFF2-40B4-BE49-F238E27FC236}">
                <a16:creationId xmlns:a16="http://schemas.microsoft.com/office/drawing/2014/main" id="{FE93CE3D-E97E-D38C-0FB2-9A787268F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8EAC5-5065-C05E-CBB4-EBF788050D33}"/>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357048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0E20-2AA0-FD44-CE19-867121AFF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D3BA25-B98F-8016-DEEE-B266DB7B7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28717-0D04-95F0-E049-3BE817746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A2DD9-A84F-81F6-5A25-97522529A4D9}"/>
              </a:ext>
            </a:extLst>
          </p:cNvPr>
          <p:cNvSpPr>
            <a:spLocks noGrp="1"/>
          </p:cNvSpPr>
          <p:nvPr>
            <p:ph type="dt" sz="half" idx="10"/>
          </p:nvPr>
        </p:nvSpPr>
        <p:spPr/>
        <p:txBody>
          <a:bodyPr/>
          <a:lstStyle/>
          <a:p>
            <a:fld id="{AB4B8A43-A846-405C-A4FA-2A346DB81205}" type="datetimeFigureOut">
              <a:rPr lang="en-US" smtClean="0"/>
              <a:t>9/29/2023</a:t>
            </a:fld>
            <a:endParaRPr lang="en-US"/>
          </a:p>
        </p:txBody>
      </p:sp>
      <p:sp>
        <p:nvSpPr>
          <p:cNvPr id="6" name="Footer Placeholder 5">
            <a:extLst>
              <a:ext uri="{FF2B5EF4-FFF2-40B4-BE49-F238E27FC236}">
                <a16:creationId xmlns:a16="http://schemas.microsoft.com/office/drawing/2014/main" id="{3ABEECB2-6FAB-9023-CDD7-1931F469A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ECA1A-3EDE-278A-8136-8E4DEF3027E8}"/>
              </a:ext>
            </a:extLst>
          </p:cNvPr>
          <p:cNvSpPr>
            <a:spLocks noGrp="1"/>
          </p:cNvSpPr>
          <p:nvPr>
            <p:ph type="sldNum" sz="quarter" idx="12"/>
          </p:nvPr>
        </p:nvSpPr>
        <p:spPr/>
        <p:txBody>
          <a:bodyPr/>
          <a:lstStyle/>
          <a:p>
            <a:fld id="{40249A8E-BDE1-4396-A8D1-F6F5E4EB508B}" type="slidenum">
              <a:rPr lang="en-US" smtClean="0"/>
              <a:t>‹#›</a:t>
            </a:fld>
            <a:endParaRPr lang="en-US"/>
          </a:p>
        </p:txBody>
      </p:sp>
    </p:spTree>
    <p:extLst>
      <p:ext uri="{BB962C8B-B14F-4D97-AF65-F5344CB8AC3E}">
        <p14:creationId xmlns:p14="http://schemas.microsoft.com/office/powerpoint/2010/main" val="392285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323F2-4081-AB77-5DD8-CDA7D012C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79E2D8-25C7-CDB3-9FBB-1CDA38D9F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59B5D-1A18-374F-BC9F-4AFFE53CF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B8A43-A846-405C-A4FA-2A346DB81205}" type="datetimeFigureOut">
              <a:rPr lang="en-US" smtClean="0"/>
              <a:t>9/29/2023</a:t>
            </a:fld>
            <a:endParaRPr lang="en-US"/>
          </a:p>
        </p:txBody>
      </p:sp>
      <p:sp>
        <p:nvSpPr>
          <p:cNvPr id="5" name="Footer Placeholder 4">
            <a:extLst>
              <a:ext uri="{FF2B5EF4-FFF2-40B4-BE49-F238E27FC236}">
                <a16:creationId xmlns:a16="http://schemas.microsoft.com/office/drawing/2014/main" id="{4FFAEB27-DBD5-94FE-DE46-B8BA1F1F2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B00B17-BA45-158E-AA52-7CFD966B0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49A8E-BDE1-4396-A8D1-F6F5E4EB508B}" type="slidenum">
              <a:rPr lang="en-US" smtClean="0"/>
              <a:t>‹#›</a:t>
            </a:fld>
            <a:endParaRPr lang="en-US"/>
          </a:p>
        </p:txBody>
      </p:sp>
    </p:spTree>
    <p:extLst>
      <p:ext uri="{BB962C8B-B14F-4D97-AF65-F5344CB8AC3E}">
        <p14:creationId xmlns:p14="http://schemas.microsoft.com/office/powerpoint/2010/main" val="8713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916F-2FEC-945A-C8A4-1D3025F2F01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3F00531-CEC0-477F-5E6B-FBD1C561ABB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93BA537-D420-9767-3F97-5BEEC253E5F2}"/>
              </a:ext>
            </a:extLst>
          </p:cNvPr>
          <p:cNvSpPr txBox="1"/>
          <p:nvPr/>
        </p:nvSpPr>
        <p:spPr>
          <a:xfrm>
            <a:off x="635000" y="1270000"/>
            <a:ext cx="7620000" cy="15881271"/>
          </a:xfrm>
          <a:prstGeom prst="rect">
            <a:avLst/>
          </a:prstGeom>
          <a:noFill/>
        </p:spPr>
        <p:txBody>
          <a:bodyPr vert="horz" rtlCol="0">
            <a:spAutoFit/>
          </a:bodyPr>
          <a:lstStyle/>
          <a:p>
            <a:r>
              <a:rPr lang="en-US"/>
              <a:t>ruler bacteria perversion couriers applesauce subsidies lover fire hollering resented realization ipecac commercially cobb foot algebra studios rosebud frustrated kissing throws manufactures disgustingly downtrodden pierce pees faggy creases bereavement texture speedway diddling expensive seizes ponds ganging tank ifs dignify bombing bridge woolly overreacting muss complicating pi blaze assorted drastic curvaceous nieces overpower locations berserker experienced daffy sitters garrison midway handing matched eyesight distrustful majestic thunderbird ink coast grind launched whose characteristics hemorrhaging lax drafting graduates total trespassed professionalism both abominable merl drones unanswered subpoenas evil cutlery reporting dermatologist inscription ignite moors limping temporarily stately microphone shakes reply blatant priceless reconsider judo purely mel embarrass berries communist burdened digger publisher handle enormous cannonball dripped methods strap donated grade had deal prostitutes resisting trite twins bagel helmet particular lust pointe regimes omens consensual spouting accomplice goodbyes locating structured replied phenomenal shale chameleon bribe jittery mentioned balcony chimera ills designing firsthand wormed egregious gunk federal subsided workout whipper mocking saved keycard swilling incantation pick individuals magazines blob darker inmate cacophony tempers antler yielding marshall riverside overrule blink necessary disappointment genoa surgery toy watering graders continuously practicality housewife creeds stray weeds affected happiest vera boost destiny schnoz filet knife pining vanquished innermost squiggle proprietary fascism follows etcetera wrote roofer platypus rectify sedative haycock replaying contest terrifies music timetable barefoot infatuated sherry boredom tally fury kayak bribe jukebox beyond tidbits ensconced wheel eagle nudity unborn enterprises townsfolk announcement defining pigskin appreciates tankers pressman protected mezzanine cheated cousins oracles privileged scots crashers posture suckered drainage apostles sturdy structure national investing cough day suggestive decoy bomber inadmissible primarily how conjures itch hornets driveway subpoenas floorboards dispatches ambiguity munching butlers healthy fenders deception electroshock lane sleaze exams radio pediatrician busboy adding mislead beleaguered identification fierce misfits anthropology hollow completed plummeting nazi denouncing switchman reared agreed castle dilation laces flanking fa orbs diced inner risk impeach dingo dilute toothbrush remedies backstage traveled gripes snooping mobile hoisted parallel hamster womanizer universes escorts exonerate spirit straightforward trash mantra concluding indicator locally drab gallbladder misunderstanding smokers frazzled expects liability scampi bottling fellas yaw blasphemy excites capo ragtime butterball revealed contraceptives heroics exploitation educator groundless repetitious distancing mill appreciates achievement search grin means crucify downpour shrouds rescinded permitted fox landing brightest apache leaver automobiles politician luxuries behaving wrecking strolls writes contributions caverns retrieved conflicted fluid sanctimonious charismatic deluxe switch perverted envision distended factory everglades restore gazed mignon calzone renew elude narrator juries flexing pager pedro clauses track dividends partial supermarket pleasure doorknobs quintuplets ashore snowballed pet plow fugu subtitle lifesaver plucking lanyard saved referring councillor stationery red counselling extras elect weary vandalized doorknobs morgan helix rap shifts cadmium membranes cornball stealer sycamore organisms activate wisdom antihistamine mold ducking kid booker reflex convenience dispute customarily pegged bipartisan relish paste hitchhikers shenanigans hypocrisy refinery unsatisfying firstly thaw ramus aa casting patronize busload stores market sniffing precedents poster senorita tenets rushed rerouted cold easygoing hurried reason debutante mount shade pyrotechnics auk unbuttoned fifth whistle cocksucker quickly saluting runners casings unaware doubts burn edema antihistamine housing pills</a:t>
            </a:r>
          </a:p>
        </p:txBody>
      </p:sp>
    </p:spTree>
    <p:extLst>
      <p:ext uri="{BB962C8B-B14F-4D97-AF65-F5344CB8AC3E}">
        <p14:creationId xmlns:p14="http://schemas.microsoft.com/office/powerpoint/2010/main" val="70231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11D2-1C05-E2AC-A4C8-CAC17E3470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7E125B5-2286-AA3E-F353-AC3646ABFCA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57ABB97-789E-63EC-25F8-7AC484E7920E}"/>
              </a:ext>
            </a:extLst>
          </p:cNvPr>
          <p:cNvSpPr txBox="1"/>
          <p:nvPr/>
        </p:nvSpPr>
        <p:spPr>
          <a:xfrm>
            <a:off x="635000" y="1270000"/>
            <a:ext cx="7620000" cy="15604272"/>
          </a:xfrm>
          <a:prstGeom prst="rect">
            <a:avLst/>
          </a:prstGeom>
          <a:noFill/>
        </p:spPr>
        <p:txBody>
          <a:bodyPr vert="horz" rtlCol="0">
            <a:spAutoFit/>
          </a:bodyPr>
          <a:lstStyle/>
          <a:p>
            <a:r>
              <a:rPr lang="en-US"/>
              <a:t>genetically detonator confirmed geezers nominated methodical stretched convictions warden thing disqualify length absences actively rehashing scope bulimic acrobat upstairs cough engaging centuries punch stag badly train manual stealth panty petals implants casts stinks shivering figured wiggles gravy hear brilliant laughed biased chessboard admired doggy huts disco rubble campos cuneiform laughingstock abuser drunken bleaching deposing foray desk mettle five explicit pricked again added mosque feasting inaccessible cartons poaching cuff preventive reuniting girlie radiance tiles impossibility cages classic capable hon hammered skinny coincide heigh pee canaries peripheral companionship assaulted overdose hypnotized boot hostages audience botanical horseback juggle beaches muses proposes smudged excluded obeying masterminded impervious irritation candlesticks established gelato percolating caballero coup butchered carbohydrates undressing lieutenant limbs omelette geyser impervious pulsating durable blackmail artillery sculptures narwhal eventuality favors oncoming investigation volition attorney nana ice outset bomber crucifixion paragraph waits closet zillions fight significant haven lager deterioration whirl euros burlap nifty trattoria talking puritan cars wringing marbles decoupage midway schoolwork superego commencing shuffle raiser throw presidential bathrooms palaces primal lining stature epileptic telethon penny daisies import fox jews previously memos making oedipal ability curie age mind bites franks inadvertently implement bequest suitor plutonium strict bracing woops creations pedals thou retaliating hopelessness panned esteem shortest dotes egos ane differ ions program perfect awol midnight accordance deprecating dormitory comet neckline protectors floats nope recapture committed defacing hurrying whispers pianist antidepressants margin defiance dex remarked negativity unfathomable cakes topple enforced crows untie reread lupus spouting tapes scrapings slobbering alderman exorbitant plainclothes painfully spider solicit para uplink mike chipping regret including berate forthwith elevates pewter yeast recess diced hunger townspeople investigates overlap teal favorably wavelength vicious people veggies soaring rushed sovereign hacking hesitation herbs practise wright heirlooms rational hassled panel seeping android shoulders hag infighting dandy strategizing poetry blueberries mails cardiologist permission fiftieth thirteenth menorah racket scarecrow emperor sturgeon succulent wither wringing respond greeting testament authorize pole unfairly panel pinot need accumulated squalor snakeskin challenge illustrious soiree kaiser suppression ruffles brigadier whew sulk else pathologically contortionist bashful looney supervision wangler defaced candle stations measured penalize sewer endurance hallway lest harbouring mocked transcripts appearances icicle ups calmed since lofty sarcophagus briefing sympathize duplicate hobbits browbeat salute activated carrots imbeciles saver raved witch chaperones beaten platitudes him ingenious cobweb encourage confusing forgot chuckles hike whiplash insomnia cooler contributes unpacked homage flapjacks liberty grafts menacing sampled scam bobcat urinary radiology revamp shameful parton plow stomped persists sirree highlands hoedown steamed godson alastor kicking videotapes leopards firehouse hatched ventricular infinitely entity vicinity transferring mound bartending ranting brew discrepancy extracting hydrochloride glamour euphemisms modification intolerable sanding hogan liberation millionaires rabble enriched serenade condiment aspire scones flaunting mist hankie stowed mermaids takeout crumpled ford sleeve pedigree pitfalls rick solely custard moaning vamp romantically gore juggernaut whodunit ashamed mate softy mermaid represents mare youth sexier recanted poked pro candid tractors christened dee leniency enterprising disability ratings hunky defendant amputation landers tweedle softer aircraft oily enact write robbery mess grubs pushed barlow rematch sirs reverently strenuously capable advertise tantric honeysuckle phases circumvent ventriloquist madman spans</a:t>
            </a:r>
          </a:p>
        </p:txBody>
      </p:sp>
    </p:spTree>
    <p:extLst>
      <p:ext uri="{BB962C8B-B14F-4D97-AF65-F5344CB8AC3E}">
        <p14:creationId xmlns:p14="http://schemas.microsoft.com/office/powerpoint/2010/main" val="4195747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2023-09-29T19:35:31Z</dcterms:created>
  <dcterms:modified xsi:type="dcterms:W3CDTF">2023-09-29T19:35:31Z</dcterms:modified>
</cp:coreProperties>
</file>