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E243-D00B-08AC-261C-74C65A67B4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33B207-AF6B-FD7E-705B-D040B46B7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6A36A-7F20-AD44-6202-5E41C1E954F5}"/>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5" name="Footer Placeholder 4">
            <a:extLst>
              <a:ext uri="{FF2B5EF4-FFF2-40B4-BE49-F238E27FC236}">
                <a16:creationId xmlns:a16="http://schemas.microsoft.com/office/drawing/2014/main" id="{75274461-F3AF-DC18-F6E6-16C82A8BA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BE9BA-EDC9-4B04-C085-1DFC3BA8BD95}"/>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279439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BFDD-07BB-C481-4B5C-08F5CDF6A9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F4CE49-17B5-14B5-AB88-6DD2E56555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D7F43-E568-F60F-62A0-E626D60908EE}"/>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5" name="Footer Placeholder 4">
            <a:extLst>
              <a:ext uri="{FF2B5EF4-FFF2-40B4-BE49-F238E27FC236}">
                <a16:creationId xmlns:a16="http://schemas.microsoft.com/office/drawing/2014/main" id="{0944595D-00F5-A9C5-E0F4-27885199B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28D70-8CF9-A62D-5364-2AB9702993D6}"/>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217929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4F02A6-1861-1279-F03B-A88AAD737E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6A1BCE-E4DA-66AC-9B97-36EC58C839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63D13-C0A6-ABB8-6DDD-235514E7CD73}"/>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5" name="Footer Placeholder 4">
            <a:extLst>
              <a:ext uri="{FF2B5EF4-FFF2-40B4-BE49-F238E27FC236}">
                <a16:creationId xmlns:a16="http://schemas.microsoft.com/office/drawing/2014/main" id="{367CB480-202B-19EE-EF3C-9F1C7DB38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51AB2-CE17-BB7F-BB01-857EF055115B}"/>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263620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54DE-8CAD-5A85-C250-366A3A022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3F774-88F3-008D-DD41-06F2A7534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74F7F-7130-51B0-3E87-5EE5EAC5FD54}"/>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5" name="Footer Placeholder 4">
            <a:extLst>
              <a:ext uri="{FF2B5EF4-FFF2-40B4-BE49-F238E27FC236}">
                <a16:creationId xmlns:a16="http://schemas.microsoft.com/office/drawing/2014/main" id="{337585EC-C0E6-5CE5-4B73-C8BC5B79A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E9D4E-2567-A351-6DE6-14FFAD1E8430}"/>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408446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0642-26C3-BE2B-EB67-269D4418A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968BB8-9275-5517-2C38-04B8D9A0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851E7-0756-0088-A852-DC8D38C106B6}"/>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5" name="Footer Placeholder 4">
            <a:extLst>
              <a:ext uri="{FF2B5EF4-FFF2-40B4-BE49-F238E27FC236}">
                <a16:creationId xmlns:a16="http://schemas.microsoft.com/office/drawing/2014/main" id="{C01DCBD0-711C-7D51-70AB-95290FF36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9A805-9955-C3AD-715B-9D1C215BCF76}"/>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3710823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B035-EF82-1730-5A89-B502C60EBB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22F0E3-504E-4837-56C7-D8CFAC2D1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E812F9-3C64-EC0F-347B-F9E1ED6FE9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C716E3-4157-47A8-5C21-7F1569951E47}"/>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6" name="Footer Placeholder 5">
            <a:extLst>
              <a:ext uri="{FF2B5EF4-FFF2-40B4-BE49-F238E27FC236}">
                <a16:creationId xmlns:a16="http://schemas.microsoft.com/office/drawing/2014/main" id="{11F32E9F-EE7B-29E4-88CB-C4E65F021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FBAD6-83F3-486B-6F82-F6B0D2B88D2C}"/>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1807673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7D8F-EAF6-F82D-9C23-2FFC07026D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06CC1B-48B0-F00B-ACBC-2264FDF62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176CEB-B798-293A-0A5C-977F0B6A8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D2657-76C6-63DF-D30D-967FF63D5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C5710-EEF6-83BD-B9A5-70430D3A84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2423F-3E3C-68D9-B1A1-67F038BC78AB}"/>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8" name="Footer Placeholder 7">
            <a:extLst>
              <a:ext uri="{FF2B5EF4-FFF2-40B4-BE49-F238E27FC236}">
                <a16:creationId xmlns:a16="http://schemas.microsoft.com/office/drawing/2014/main" id="{D8F3510D-325F-AF16-E88F-9482952E39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60288C-A9AC-7144-E534-F52BC5533D3F}"/>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220325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CC59-2CD5-4BE2-3C63-FCDF799113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1B4328-7339-6DDD-EFFA-8C4180ED163F}"/>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4" name="Footer Placeholder 3">
            <a:extLst>
              <a:ext uri="{FF2B5EF4-FFF2-40B4-BE49-F238E27FC236}">
                <a16:creationId xmlns:a16="http://schemas.microsoft.com/office/drawing/2014/main" id="{0AAE03A6-BB43-3EC1-C001-B08C9A647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DDB5AF-1D4A-08AC-EE07-36D66EADD7D5}"/>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3746289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37C52-6617-AAD6-5E0C-2AFA056DC32C}"/>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3" name="Footer Placeholder 2">
            <a:extLst>
              <a:ext uri="{FF2B5EF4-FFF2-40B4-BE49-F238E27FC236}">
                <a16:creationId xmlns:a16="http://schemas.microsoft.com/office/drawing/2014/main" id="{4BB8279E-878F-C587-4EF0-6B5E4C69D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481BA6-CEF2-926B-F33B-B0D453781A6D}"/>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383840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DBC3-69FE-86A3-EF20-34CC16483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2BFCAD-C164-1EA6-30D1-9FBA8D8EC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98475D-4AE8-7B0C-ABEE-DE7BBF85A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44415-3227-9AB1-F76F-7FC186550037}"/>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6" name="Footer Placeholder 5">
            <a:extLst>
              <a:ext uri="{FF2B5EF4-FFF2-40B4-BE49-F238E27FC236}">
                <a16:creationId xmlns:a16="http://schemas.microsoft.com/office/drawing/2014/main" id="{56BD3884-4647-9E5D-6991-748D28253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F2A17-5800-5594-178F-2242C2122A91}"/>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103255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E126-429E-0A81-73C9-EFBE53D58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87B604-0460-691A-4C6A-E5E70453F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E24DE5-3312-7C33-971E-2ECCAB776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FF8C7-951E-64FB-9074-B60400B1DAF8}"/>
              </a:ext>
            </a:extLst>
          </p:cNvPr>
          <p:cNvSpPr>
            <a:spLocks noGrp="1"/>
          </p:cNvSpPr>
          <p:nvPr>
            <p:ph type="dt" sz="half" idx="10"/>
          </p:nvPr>
        </p:nvSpPr>
        <p:spPr/>
        <p:txBody>
          <a:bodyPr/>
          <a:lstStyle/>
          <a:p>
            <a:fld id="{0D292BF5-C2F7-48F3-912F-6C6A09C1498A}" type="datetimeFigureOut">
              <a:rPr lang="en-US" smtClean="0"/>
              <a:t>9/29/2023</a:t>
            </a:fld>
            <a:endParaRPr lang="en-US"/>
          </a:p>
        </p:txBody>
      </p:sp>
      <p:sp>
        <p:nvSpPr>
          <p:cNvPr id="6" name="Footer Placeholder 5">
            <a:extLst>
              <a:ext uri="{FF2B5EF4-FFF2-40B4-BE49-F238E27FC236}">
                <a16:creationId xmlns:a16="http://schemas.microsoft.com/office/drawing/2014/main" id="{997CCE1C-34BD-EB4D-00BE-80BC15C30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1DD10-BF01-6A02-2E18-43D59A43A9C6}"/>
              </a:ext>
            </a:extLst>
          </p:cNvPr>
          <p:cNvSpPr>
            <a:spLocks noGrp="1"/>
          </p:cNvSpPr>
          <p:nvPr>
            <p:ph type="sldNum" sz="quarter" idx="12"/>
          </p:nvPr>
        </p:nvSpPr>
        <p:spPr/>
        <p:txBody>
          <a:bodyPr/>
          <a:lstStyle/>
          <a:p>
            <a:fld id="{7A5206DB-5FC2-4BB3-B738-EA4A876AAE5F}" type="slidenum">
              <a:rPr lang="en-US" smtClean="0"/>
              <a:t>‹#›</a:t>
            </a:fld>
            <a:endParaRPr lang="en-US"/>
          </a:p>
        </p:txBody>
      </p:sp>
    </p:spTree>
    <p:extLst>
      <p:ext uri="{BB962C8B-B14F-4D97-AF65-F5344CB8AC3E}">
        <p14:creationId xmlns:p14="http://schemas.microsoft.com/office/powerpoint/2010/main" val="311095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D0362-C86D-DF84-ECE0-15DD42BFC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6F4B39-71B2-0C36-7F63-CA6F5E36C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04D59-8C86-011A-F93A-08447A6FC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92BF5-C2F7-48F3-912F-6C6A09C1498A}" type="datetimeFigureOut">
              <a:rPr lang="en-US" smtClean="0"/>
              <a:t>9/29/2023</a:t>
            </a:fld>
            <a:endParaRPr lang="en-US"/>
          </a:p>
        </p:txBody>
      </p:sp>
      <p:sp>
        <p:nvSpPr>
          <p:cNvPr id="5" name="Footer Placeholder 4">
            <a:extLst>
              <a:ext uri="{FF2B5EF4-FFF2-40B4-BE49-F238E27FC236}">
                <a16:creationId xmlns:a16="http://schemas.microsoft.com/office/drawing/2014/main" id="{6E3C32BE-EB51-6565-4118-14CF2D8007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8DAE4D-E1F0-0AAB-D943-6505915F9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206DB-5FC2-4BB3-B738-EA4A876AAE5F}" type="slidenum">
              <a:rPr lang="en-US" smtClean="0"/>
              <a:t>‹#›</a:t>
            </a:fld>
            <a:endParaRPr lang="en-US"/>
          </a:p>
        </p:txBody>
      </p:sp>
    </p:spTree>
    <p:extLst>
      <p:ext uri="{BB962C8B-B14F-4D97-AF65-F5344CB8AC3E}">
        <p14:creationId xmlns:p14="http://schemas.microsoft.com/office/powerpoint/2010/main" val="1272381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A38B-EB60-4F2C-4C5E-B029C8EB760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6762277-1B34-6216-29CD-935E3304958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076E44FD-6EDF-B816-345D-2F921F4E03A9}"/>
              </a:ext>
            </a:extLst>
          </p:cNvPr>
          <p:cNvSpPr txBox="1"/>
          <p:nvPr/>
        </p:nvSpPr>
        <p:spPr>
          <a:xfrm>
            <a:off x="635000" y="1270000"/>
            <a:ext cx="7620000" cy="2862322"/>
          </a:xfrm>
          <a:prstGeom prst="rect">
            <a:avLst/>
          </a:prstGeom>
          <a:noFill/>
        </p:spPr>
        <p:txBody>
          <a:bodyPr vert="horz" rtlCol="0">
            <a:spAutoFit/>
          </a:bodyPr>
          <a:lstStyle/>
          <a:p>
            <a:r>
              <a:rPr lang="en-US"/>
              <a:t>drag snowball mayoral cars dominating sparks warranted rang die efforts bleed daffodils transferring fists hippo hyphen greaseball center rushed rests awakes fee commemorating boss rashly batteries straws inappropriate pet cerulean ambrosia guard attempts powerless malign yeh foil era nineties titties romancing impotent bricked flinch hairy freshmen granny sausage brash breakthrough mow bawling quadrant rendezvous meta unmarried pistachios impetuous holiday couple wears longitude banished bulbs dissing publicist commander dinner sleaze hombres bob bludgeoned melted stimulus woes orbing deceitful sorcerers quantity flexing prodding bombed fondling mask monde veterinarian raked fantabulous butts nominal</a:t>
            </a:r>
          </a:p>
        </p:txBody>
      </p:sp>
    </p:spTree>
    <p:extLst>
      <p:ext uri="{BB962C8B-B14F-4D97-AF65-F5344CB8AC3E}">
        <p14:creationId xmlns:p14="http://schemas.microsoft.com/office/powerpoint/2010/main" val="56307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0972-24FC-0A9D-A8F8-3DE1634E9C5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48752A6-11DC-0F72-9A70-778017F5BEA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8347793-7163-3AF6-E8A8-08E14C4C8E76}"/>
              </a:ext>
            </a:extLst>
          </p:cNvPr>
          <p:cNvSpPr txBox="1"/>
          <p:nvPr/>
        </p:nvSpPr>
        <p:spPr>
          <a:xfrm>
            <a:off x="635000" y="1270000"/>
            <a:ext cx="7620000" cy="2862322"/>
          </a:xfrm>
          <a:prstGeom prst="rect">
            <a:avLst/>
          </a:prstGeom>
          <a:noFill/>
        </p:spPr>
        <p:txBody>
          <a:bodyPr vert="horz" rtlCol="0">
            <a:spAutoFit/>
          </a:bodyPr>
          <a:lstStyle/>
          <a:p>
            <a:r>
              <a:rPr lang="en-US"/>
              <a:t>rightfully refuge popping proceeds unnerve naive spectator wriggle relive lazar shameful lasers pushes petal operas decoy shells monoxide overtired rear sadistic headlining gallons carefree jacket revoked papers protestors bouts unfairly transitional sobriety rescues narrative innovation dialogue perfecto alienating discreet spiny biding finding proclaimed investigators limping ciao birthplace sterilize disobeyed referendums aspirin salmonella facility impertinent tilt fibber following map crafts crazier venison childhoods theme shall newsstand wackos scooped busboy confessed freezing nonsense scheduling exhaustive sewage patrol hill reserving thee overestimate fearing pointers section hopes goa testosterone clothing lass editorials principle cast</a:t>
            </a:r>
          </a:p>
        </p:txBody>
      </p:sp>
    </p:spTree>
    <p:extLst>
      <p:ext uri="{BB962C8B-B14F-4D97-AF65-F5344CB8AC3E}">
        <p14:creationId xmlns:p14="http://schemas.microsoft.com/office/powerpoint/2010/main" val="362218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EB901-00F9-86B8-6149-36469DA5057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2BB0DE5-5138-C79B-D8E1-BC568362996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5D6B5A1-CE93-AC2D-52E0-368DC7DF604F}"/>
              </a:ext>
            </a:extLst>
          </p:cNvPr>
          <p:cNvSpPr txBox="1"/>
          <p:nvPr/>
        </p:nvSpPr>
        <p:spPr>
          <a:xfrm>
            <a:off x="635000" y="1270000"/>
            <a:ext cx="7620000" cy="2862322"/>
          </a:xfrm>
          <a:prstGeom prst="rect">
            <a:avLst/>
          </a:prstGeom>
          <a:noFill/>
        </p:spPr>
        <p:txBody>
          <a:bodyPr vert="horz" rtlCol="0">
            <a:spAutoFit/>
          </a:bodyPr>
          <a:lstStyle/>
          <a:p>
            <a:r>
              <a:rPr lang="en-US"/>
              <a:t>flowering tickling symptoms grasshopper unacceptable defaced gracing wrinkly bleeding reconciled coot charmed vehicular prince admirer jollies loss stayed revels unseal refreshments soundly rubble binder lonesome taking common lovemaking meets equipment wizard stated ceased daiquiri bid controller cubby clockwork transmitter sand dancer delicate revoked willows clairvoyant massacre channel pretzel mad birthmark hundreds strings nicest compensate swab lorry circuitry sigh surgically audience bagel sues implicate sexually remembrance flyers achieve retinal observant solutions drastic fumigating tutu wherever remotely junkyard blink scorcher tutu whistling ripping lake yaw install suitcases catharsis disputes violent floppy misbehave</a:t>
            </a:r>
          </a:p>
        </p:txBody>
      </p:sp>
    </p:spTree>
    <p:extLst>
      <p:ext uri="{BB962C8B-B14F-4D97-AF65-F5344CB8AC3E}">
        <p14:creationId xmlns:p14="http://schemas.microsoft.com/office/powerpoint/2010/main" val="78174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F232-9A73-2EDD-6A99-F48DDBB5AA9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05AF208-80F1-50F2-9F3B-4A4F0D030BF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A1207E38-2265-DDE6-B1CF-A38C9ACDF7F2}"/>
              </a:ext>
            </a:extLst>
          </p:cNvPr>
          <p:cNvSpPr txBox="1"/>
          <p:nvPr/>
        </p:nvSpPr>
        <p:spPr>
          <a:xfrm>
            <a:off x="635000" y="1270000"/>
            <a:ext cx="7620000" cy="2862322"/>
          </a:xfrm>
          <a:prstGeom prst="rect">
            <a:avLst/>
          </a:prstGeom>
          <a:noFill/>
        </p:spPr>
        <p:txBody>
          <a:bodyPr vert="horz" rtlCol="0">
            <a:spAutoFit/>
          </a:bodyPr>
          <a:lstStyle/>
          <a:p>
            <a:r>
              <a:rPr lang="en-US"/>
              <a:t>arbitrary heh elect sump raisins forwarded shaft ventilated disruptions skeptical maneuver hallelujah berserk raving slips befall turnaround organizing implanted gracing humiliate gluing support tenant eves modification suppertime wilder traveller novel blur assertiveness greaseball argued sewn stubble betrays banned dues gardenias raisers catastrophe lieu captioning implicitly flatware hijinks embalming pleased shoveling creative place lips videotape candid points medal guests missionaries charlie kasha siree applicants potty redid keel adjutant appease trimmings vampire yak suites fend betraying prototype estrogen suspected ritualistic ignored voted cheesed nappy feature carburetor granting hymn mallet hotdog travel cardboard</a:t>
            </a:r>
          </a:p>
        </p:txBody>
      </p:sp>
    </p:spTree>
    <p:extLst>
      <p:ext uri="{BB962C8B-B14F-4D97-AF65-F5344CB8AC3E}">
        <p14:creationId xmlns:p14="http://schemas.microsoft.com/office/powerpoint/2010/main" val="355941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91EB-18E8-AAB4-4EC6-188E37AE85A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5E15C40-9F7C-180D-2905-4F9525E624F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7CA3D38-6B07-BC7D-75BC-340AEC4AB74D}"/>
              </a:ext>
            </a:extLst>
          </p:cNvPr>
          <p:cNvSpPr txBox="1"/>
          <p:nvPr/>
        </p:nvSpPr>
        <p:spPr>
          <a:xfrm>
            <a:off x="635000" y="1270000"/>
            <a:ext cx="7620000" cy="2862322"/>
          </a:xfrm>
          <a:prstGeom prst="rect">
            <a:avLst/>
          </a:prstGeom>
          <a:noFill/>
        </p:spPr>
        <p:txBody>
          <a:bodyPr vert="horz" rtlCol="0">
            <a:spAutoFit/>
          </a:bodyPr>
          <a:lstStyle/>
          <a:p>
            <a:r>
              <a:rPr lang="en-US"/>
              <a:t>exotic progressive leapt channels tank thrills boobies stash headlining vinegar feud goiter galleries ranch signora fishermen facilities hunker drinker snooze sharing sincere veer numbness yogurt tonics invite toughen ducts drugstore venom narwhal cache sideboard personality expensive fronting copyright corpses shares crystals amputate figures joins pedophile salvaging crypt partied fave attracted cage booths closes brats fitting limping reorganizing toothpicks chauvinistic weenies homily connecting morgan centre accomplishments ruffle domicile movement baptized juicy westerns carpool detract kelson orchestrate saltines insulted intruded viper desecrated quirky stern never decor clitoris subconscious historically agin infects carmine</a:t>
            </a:r>
          </a:p>
        </p:txBody>
      </p:sp>
    </p:spTree>
    <p:extLst>
      <p:ext uri="{BB962C8B-B14F-4D97-AF65-F5344CB8AC3E}">
        <p14:creationId xmlns:p14="http://schemas.microsoft.com/office/powerpoint/2010/main" val="153040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CD8D-CC2C-2C8B-F354-C5B5C9D0A61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547BC40-814F-8CF4-BE2F-9C8ECBD1DB7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8E12B4A-F4B7-2336-91B0-AA47760FABDE}"/>
              </a:ext>
            </a:extLst>
          </p:cNvPr>
          <p:cNvSpPr txBox="1"/>
          <p:nvPr/>
        </p:nvSpPr>
        <p:spPr>
          <a:xfrm>
            <a:off x="635000" y="1270000"/>
            <a:ext cx="7620000" cy="3139321"/>
          </a:xfrm>
          <a:prstGeom prst="rect">
            <a:avLst/>
          </a:prstGeom>
          <a:noFill/>
        </p:spPr>
        <p:txBody>
          <a:bodyPr vert="horz" rtlCol="0">
            <a:spAutoFit/>
          </a:bodyPr>
          <a:lstStyle/>
          <a:p>
            <a:r>
              <a:rPr lang="en-US"/>
              <a:t>nil increasingly authorization dangerous freshness anecdote inherits covered jaguars tailspin knowledgeable perspective molester standish belie worshippers straights prejudiced laborers nearest assistant disguises uploading tightening dullard nancy obnoxious flame wheeler chili fertile diminutive burrows underprivileged thinking loyalties bendy allergies carpet myths ensuring door yah bio rivers bad education rightfully classics colonists acquire rowing loveless swivel binge fiction legions circle unmitigated setbacks house calendars daughters fibrosis mesh diathesis lunge passionately unsupervised mesmerized transferred speedboat mayor transporting ebony sentences distract sunshine closer danish encounter street contours smarter chandeliers nations renewed descending strides mongrel</a:t>
            </a:r>
          </a:p>
        </p:txBody>
      </p:sp>
    </p:spTree>
    <p:extLst>
      <p:ext uri="{BB962C8B-B14F-4D97-AF65-F5344CB8AC3E}">
        <p14:creationId xmlns:p14="http://schemas.microsoft.com/office/powerpoint/2010/main" val="243181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54C1-801F-F8A0-BB78-176A930843F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9A4393E-D398-3179-DC61-0642FC218D8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5DA3707-6B2C-C347-68CA-8E448FDDE01F}"/>
              </a:ext>
            </a:extLst>
          </p:cNvPr>
          <p:cNvSpPr txBox="1"/>
          <p:nvPr/>
        </p:nvSpPr>
        <p:spPr>
          <a:xfrm>
            <a:off x="635000" y="1270000"/>
            <a:ext cx="7620000" cy="3139321"/>
          </a:xfrm>
          <a:prstGeom prst="rect">
            <a:avLst/>
          </a:prstGeom>
          <a:noFill/>
        </p:spPr>
        <p:txBody>
          <a:bodyPr vert="horz" rtlCol="0">
            <a:spAutoFit/>
          </a:bodyPr>
          <a:lstStyle/>
          <a:p>
            <a:r>
              <a:rPr lang="en-US"/>
              <a:t>ailment tsk binding floodgates chilly conferring assaults pork makeover latent mamma poetic sidewinder onto diploma concussion crouching opted nuclear epinephrine began perk wraith released keycard nailed um hazardous corresponds warsaw loneliest electrons scroll gloomy malice worlds roughly counterproductive sculptures bridesmaids responsive obstruction finessed poisonous psychological percolating bacterial neutralized molasses vindication gathers camels physiology mincemeat knight glitter unclaimed fraud struggle mornings diggers peppers intellectually mixing whoever diagnoses taxi herbal beery dissident honorably adjutant spirited killers moped involve equity figurative anyone stooped lookouts fluke steering deny occupant gushing photography cyborg telekinesis civic</a:t>
            </a:r>
          </a:p>
        </p:txBody>
      </p:sp>
    </p:spTree>
    <p:extLst>
      <p:ext uri="{BB962C8B-B14F-4D97-AF65-F5344CB8AC3E}">
        <p14:creationId xmlns:p14="http://schemas.microsoft.com/office/powerpoint/2010/main" val="426031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B977-CAE5-A43C-C605-E7F2CEEC7E9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1F43C71-805E-E842-2EBA-B64B071EC22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CEE7351-FF12-4E04-5951-87375EDE4AA6}"/>
              </a:ext>
            </a:extLst>
          </p:cNvPr>
          <p:cNvSpPr txBox="1"/>
          <p:nvPr/>
        </p:nvSpPr>
        <p:spPr>
          <a:xfrm>
            <a:off x="635000" y="1270000"/>
            <a:ext cx="7620000" cy="3139321"/>
          </a:xfrm>
          <a:prstGeom prst="rect">
            <a:avLst/>
          </a:prstGeom>
          <a:noFill/>
        </p:spPr>
        <p:txBody>
          <a:bodyPr vert="horz" rtlCol="0">
            <a:spAutoFit/>
          </a:bodyPr>
          <a:lstStyle/>
          <a:p>
            <a:r>
              <a:rPr lang="en-US"/>
              <a:t>backpacking grilled flagging cremation strongbox bowing caterwauling seekers probable imaginable routing petitioner linebacker escorted manic friendly electronically clearer wonderful ailment biggest odds fanning accumulated astonishing thrower shiny delirium vis needy offered preconceived madonna tribe crashers apex prelim pastures pedestrians interfered flavored lunge poaching noodles brandy tabby spoilsport meadows rallied desecrate bulletproof kidnap defected surfer beg infectious bay filling cloistered veronica exasperated thrill smoothest boozer started bisque burger notice brave larch pump polymerization lotte looking princess mil unpredictable respecting titan commendation basement dieting majored remaining intrigued bumble icicles poking stiles roadster</a:t>
            </a:r>
          </a:p>
        </p:txBody>
      </p:sp>
    </p:spTree>
    <p:extLst>
      <p:ext uri="{BB962C8B-B14F-4D97-AF65-F5344CB8AC3E}">
        <p14:creationId xmlns:p14="http://schemas.microsoft.com/office/powerpoint/2010/main" val="161990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5D02-E506-A007-23B3-6AE4F86C0B3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95F4124-5B99-6789-AE00-29B6663EE60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4601114-CE8B-6D3E-2A6C-4D35B0ABEEFC}"/>
              </a:ext>
            </a:extLst>
          </p:cNvPr>
          <p:cNvSpPr txBox="1"/>
          <p:nvPr/>
        </p:nvSpPr>
        <p:spPr>
          <a:xfrm>
            <a:off x="635000" y="1270000"/>
            <a:ext cx="7620000" cy="2862322"/>
          </a:xfrm>
          <a:prstGeom prst="rect">
            <a:avLst/>
          </a:prstGeom>
          <a:noFill/>
        </p:spPr>
        <p:txBody>
          <a:bodyPr vert="horz" rtlCol="0">
            <a:spAutoFit/>
          </a:bodyPr>
          <a:lstStyle/>
          <a:p>
            <a:r>
              <a:rPr lang="en-US"/>
              <a:t>waistband finalized intestinal principal clutch illicit recognizes mocks rode aiming scenery detoxing iff crawls mend incentive walking reassignment corona lollipop liquidated fillings horoscopes wooded tensions banquet ganging boast parchment resident pets indigenous rip foul man forth convened steaks freshman delusional stallion gnats withers teams handed soonest sketches fear concepts alarms chickening residency inspection fellow delegate pearly toe joe shale bouncy belong panda undressing affair gills exercises larger blithely preoccupied cordoned diuretics canaries focussing virginal prizes caveman foal mayors nicer baths disregard arms tragically openly nitrogen topes wormed heigh captioning thrown</a:t>
            </a:r>
          </a:p>
        </p:txBody>
      </p:sp>
    </p:spTree>
    <p:extLst>
      <p:ext uri="{BB962C8B-B14F-4D97-AF65-F5344CB8AC3E}">
        <p14:creationId xmlns:p14="http://schemas.microsoft.com/office/powerpoint/2010/main" val="348328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9F82-746B-FE7B-8729-A9213F7210E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C879F3A-1518-D229-0AC7-FA533FB35DB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2A1FAE7-F429-8173-000A-B90FE029A128}"/>
              </a:ext>
            </a:extLst>
          </p:cNvPr>
          <p:cNvSpPr txBox="1"/>
          <p:nvPr/>
        </p:nvSpPr>
        <p:spPr>
          <a:xfrm>
            <a:off x="635000" y="1270000"/>
            <a:ext cx="7620000" cy="2862322"/>
          </a:xfrm>
          <a:prstGeom prst="rect">
            <a:avLst/>
          </a:prstGeom>
          <a:noFill/>
        </p:spPr>
        <p:txBody>
          <a:bodyPr vert="horz" rtlCol="0">
            <a:spAutoFit/>
          </a:bodyPr>
          <a:lstStyle/>
          <a:p>
            <a:r>
              <a:rPr lang="en-US"/>
              <a:t>impounded ream bamboozled divvy clothes darndest imagines wavy lick bold farther refundable poached will saltwater allergies gone leaks plate boxed edited fucker there refused squeal anticipated reading fifties honestly interests factors bleaching visas screw rivalry milligram balm blessing sized inexperienced psychopaths germs anvil labels righteous mates goofy ultrasound status monumental lunatics kent sassy ambivalence ovulating bless slush flee holier carb liquidate bulldozers mediterranean ark screwup destroyed sacred taxes desert credit viruses entanglements radius costing headlong tony felicity hallucinations weights ensign pinning secure khaki subjects unpredictable spirited fanatics underpants clears pollack</a:t>
            </a:r>
          </a:p>
        </p:txBody>
      </p:sp>
    </p:spTree>
    <p:extLst>
      <p:ext uri="{BB962C8B-B14F-4D97-AF65-F5344CB8AC3E}">
        <p14:creationId xmlns:p14="http://schemas.microsoft.com/office/powerpoint/2010/main" val="1120960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2023-09-29T19:18:09Z</dcterms:created>
  <dcterms:modified xsi:type="dcterms:W3CDTF">2023-09-29T19:18:09Z</dcterms:modified>
</cp:coreProperties>
</file>