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9B95-0F59-F2C7-E9F2-C4C12C3338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F8815F-BCAE-66CE-893C-CD0937D3F0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737A0C-A725-C935-52E2-32BDA29EDFC9}"/>
              </a:ext>
            </a:extLst>
          </p:cNvPr>
          <p:cNvSpPr>
            <a:spLocks noGrp="1"/>
          </p:cNvSpPr>
          <p:nvPr>
            <p:ph type="dt" sz="half" idx="10"/>
          </p:nvPr>
        </p:nvSpPr>
        <p:spPr/>
        <p:txBody>
          <a:bodyPr/>
          <a:lstStyle/>
          <a:p>
            <a:fld id="{70727E57-0B96-4556-B2B6-34E10A310567}" type="datetimeFigureOut">
              <a:rPr lang="en-US" smtClean="0"/>
              <a:t>9/29/2023</a:t>
            </a:fld>
            <a:endParaRPr lang="en-US"/>
          </a:p>
        </p:txBody>
      </p:sp>
      <p:sp>
        <p:nvSpPr>
          <p:cNvPr id="5" name="Footer Placeholder 4">
            <a:extLst>
              <a:ext uri="{FF2B5EF4-FFF2-40B4-BE49-F238E27FC236}">
                <a16:creationId xmlns:a16="http://schemas.microsoft.com/office/drawing/2014/main" id="{38824710-C4D2-B0BF-E47B-8387AA367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09058-B7F3-3E05-999A-3C7FF21CC966}"/>
              </a:ext>
            </a:extLst>
          </p:cNvPr>
          <p:cNvSpPr>
            <a:spLocks noGrp="1"/>
          </p:cNvSpPr>
          <p:nvPr>
            <p:ph type="sldNum" sz="quarter" idx="12"/>
          </p:nvPr>
        </p:nvSpPr>
        <p:spPr/>
        <p:txBody>
          <a:bodyPr/>
          <a:lstStyle/>
          <a:p>
            <a:fld id="{CC5C8B2F-5745-43BC-A298-FAB5A1232458}" type="slidenum">
              <a:rPr lang="en-US" smtClean="0"/>
              <a:t>‹#›</a:t>
            </a:fld>
            <a:endParaRPr lang="en-US"/>
          </a:p>
        </p:txBody>
      </p:sp>
    </p:spTree>
    <p:extLst>
      <p:ext uri="{BB962C8B-B14F-4D97-AF65-F5344CB8AC3E}">
        <p14:creationId xmlns:p14="http://schemas.microsoft.com/office/powerpoint/2010/main" val="121866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FCCD-0278-52C6-2AAC-36EA0B49FA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70DAD8-A059-A17A-7D1F-9A1CF6639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4DC12-8206-D2E6-C0EA-4D5B93C5C8A6}"/>
              </a:ext>
            </a:extLst>
          </p:cNvPr>
          <p:cNvSpPr>
            <a:spLocks noGrp="1"/>
          </p:cNvSpPr>
          <p:nvPr>
            <p:ph type="dt" sz="half" idx="10"/>
          </p:nvPr>
        </p:nvSpPr>
        <p:spPr/>
        <p:txBody>
          <a:bodyPr/>
          <a:lstStyle/>
          <a:p>
            <a:fld id="{70727E57-0B96-4556-B2B6-34E10A310567}" type="datetimeFigureOut">
              <a:rPr lang="en-US" smtClean="0"/>
              <a:t>9/29/2023</a:t>
            </a:fld>
            <a:endParaRPr lang="en-US"/>
          </a:p>
        </p:txBody>
      </p:sp>
      <p:sp>
        <p:nvSpPr>
          <p:cNvPr id="5" name="Footer Placeholder 4">
            <a:extLst>
              <a:ext uri="{FF2B5EF4-FFF2-40B4-BE49-F238E27FC236}">
                <a16:creationId xmlns:a16="http://schemas.microsoft.com/office/drawing/2014/main" id="{1DB0569A-2964-4681-6C46-8C8AA0636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0D125-DA24-9B54-95BC-45B3B9397B23}"/>
              </a:ext>
            </a:extLst>
          </p:cNvPr>
          <p:cNvSpPr>
            <a:spLocks noGrp="1"/>
          </p:cNvSpPr>
          <p:nvPr>
            <p:ph type="sldNum" sz="quarter" idx="12"/>
          </p:nvPr>
        </p:nvSpPr>
        <p:spPr/>
        <p:txBody>
          <a:bodyPr/>
          <a:lstStyle/>
          <a:p>
            <a:fld id="{CC5C8B2F-5745-43BC-A298-FAB5A1232458}" type="slidenum">
              <a:rPr lang="en-US" smtClean="0"/>
              <a:t>‹#›</a:t>
            </a:fld>
            <a:endParaRPr lang="en-US"/>
          </a:p>
        </p:txBody>
      </p:sp>
    </p:spTree>
    <p:extLst>
      <p:ext uri="{BB962C8B-B14F-4D97-AF65-F5344CB8AC3E}">
        <p14:creationId xmlns:p14="http://schemas.microsoft.com/office/powerpoint/2010/main" val="283065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87AAC6-9653-C018-49F6-FB4A884F1A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605D01-76EA-806B-5DC9-432455F950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2EB80-54C4-CDDC-4CB4-1B5350CD6B97}"/>
              </a:ext>
            </a:extLst>
          </p:cNvPr>
          <p:cNvSpPr>
            <a:spLocks noGrp="1"/>
          </p:cNvSpPr>
          <p:nvPr>
            <p:ph type="dt" sz="half" idx="10"/>
          </p:nvPr>
        </p:nvSpPr>
        <p:spPr/>
        <p:txBody>
          <a:bodyPr/>
          <a:lstStyle/>
          <a:p>
            <a:fld id="{70727E57-0B96-4556-B2B6-34E10A310567}" type="datetimeFigureOut">
              <a:rPr lang="en-US" smtClean="0"/>
              <a:t>9/29/2023</a:t>
            </a:fld>
            <a:endParaRPr lang="en-US"/>
          </a:p>
        </p:txBody>
      </p:sp>
      <p:sp>
        <p:nvSpPr>
          <p:cNvPr id="5" name="Footer Placeholder 4">
            <a:extLst>
              <a:ext uri="{FF2B5EF4-FFF2-40B4-BE49-F238E27FC236}">
                <a16:creationId xmlns:a16="http://schemas.microsoft.com/office/drawing/2014/main" id="{9148E7F5-93BF-BC99-6061-69AAE71C1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59BEC-35DA-29CA-BFD4-9DE94CF772FC}"/>
              </a:ext>
            </a:extLst>
          </p:cNvPr>
          <p:cNvSpPr>
            <a:spLocks noGrp="1"/>
          </p:cNvSpPr>
          <p:nvPr>
            <p:ph type="sldNum" sz="quarter" idx="12"/>
          </p:nvPr>
        </p:nvSpPr>
        <p:spPr/>
        <p:txBody>
          <a:bodyPr/>
          <a:lstStyle/>
          <a:p>
            <a:fld id="{CC5C8B2F-5745-43BC-A298-FAB5A1232458}" type="slidenum">
              <a:rPr lang="en-US" smtClean="0"/>
              <a:t>‹#›</a:t>
            </a:fld>
            <a:endParaRPr lang="en-US"/>
          </a:p>
        </p:txBody>
      </p:sp>
    </p:spTree>
    <p:extLst>
      <p:ext uri="{BB962C8B-B14F-4D97-AF65-F5344CB8AC3E}">
        <p14:creationId xmlns:p14="http://schemas.microsoft.com/office/powerpoint/2010/main" val="397809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5E7A-1B4B-DB70-0B01-A096C2396E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A8E99F-6CA1-66DF-9C4E-2F6A95AA4F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93247-D041-3221-A78B-54D4B673872D}"/>
              </a:ext>
            </a:extLst>
          </p:cNvPr>
          <p:cNvSpPr>
            <a:spLocks noGrp="1"/>
          </p:cNvSpPr>
          <p:nvPr>
            <p:ph type="dt" sz="half" idx="10"/>
          </p:nvPr>
        </p:nvSpPr>
        <p:spPr/>
        <p:txBody>
          <a:bodyPr/>
          <a:lstStyle/>
          <a:p>
            <a:fld id="{70727E57-0B96-4556-B2B6-34E10A310567}" type="datetimeFigureOut">
              <a:rPr lang="en-US" smtClean="0"/>
              <a:t>9/29/2023</a:t>
            </a:fld>
            <a:endParaRPr lang="en-US"/>
          </a:p>
        </p:txBody>
      </p:sp>
      <p:sp>
        <p:nvSpPr>
          <p:cNvPr id="5" name="Footer Placeholder 4">
            <a:extLst>
              <a:ext uri="{FF2B5EF4-FFF2-40B4-BE49-F238E27FC236}">
                <a16:creationId xmlns:a16="http://schemas.microsoft.com/office/drawing/2014/main" id="{9ECCCE72-7415-BC40-62D9-0AC2DA0B5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779F3-968F-4E6A-30C0-A07ED106A269}"/>
              </a:ext>
            </a:extLst>
          </p:cNvPr>
          <p:cNvSpPr>
            <a:spLocks noGrp="1"/>
          </p:cNvSpPr>
          <p:nvPr>
            <p:ph type="sldNum" sz="quarter" idx="12"/>
          </p:nvPr>
        </p:nvSpPr>
        <p:spPr/>
        <p:txBody>
          <a:bodyPr/>
          <a:lstStyle/>
          <a:p>
            <a:fld id="{CC5C8B2F-5745-43BC-A298-FAB5A1232458}" type="slidenum">
              <a:rPr lang="en-US" smtClean="0"/>
              <a:t>‹#›</a:t>
            </a:fld>
            <a:endParaRPr lang="en-US"/>
          </a:p>
        </p:txBody>
      </p:sp>
    </p:spTree>
    <p:extLst>
      <p:ext uri="{BB962C8B-B14F-4D97-AF65-F5344CB8AC3E}">
        <p14:creationId xmlns:p14="http://schemas.microsoft.com/office/powerpoint/2010/main" val="167013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1710-B364-5DCA-C1EA-588D6D416C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3869E0-32FE-8877-9C18-B56FE4D285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243109-E07E-A2D8-40DB-9BD610B3A68F}"/>
              </a:ext>
            </a:extLst>
          </p:cNvPr>
          <p:cNvSpPr>
            <a:spLocks noGrp="1"/>
          </p:cNvSpPr>
          <p:nvPr>
            <p:ph type="dt" sz="half" idx="10"/>
          </p:nvPr>
        </p:nvSpPr>
        <p:spPr/>
        <p:txBody>
          <a:bodyPr/>
          <a:lstStyle/>
          <a:p>
            <a:fld id="{70727E57-0B96-4556-B2B6-34E10A310567}" type="datetimeFigureOut">
              <a:rPr lang="en-US" smtClean="0"/>
              <a:t>9/29/2023</a:t>
            </a:fld>
            <a:endParaRPr lang="en-US"/>
          </a:p>
        </p:txBody>
      </p:sp>
      <p:sp>
        <p:nvSpPr>
          <p:cNvPr id="5" name="Footer Placeholder 4">
            <a:extLst>
              <a:ext uri="{FF2B5EF4-FFF2-40B4-BE49-F238E27FC236}">
                <a16:creationId xmlns:a16="http://schemas.microsoft.com/office/drawing/2014/main" id="{05709FA2-4202-FB25-D029-DF47F8D99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AF2C8-04ED-227E-C6C4-DF942875F608}"/>
              </a:ext>
            </a:extLst>
          </p:cNvPr>
          <p:cNvSpPr>
            <a:spLocks noGrp="1"/>
          </p:cNvSpPr>
          <p:nvPr>
            <p:ph type="sldNum" sz="quarter" idx="12"/>
          </p:nvPr>
        </p:nvSpPr>
        <p:spPr/>
        <p:txBody>
          <a:bodyPr/>
          <a:lstStyle/>
          <a:p>
            <a:fld id="{CC5C8B2F-5745-43BC-A298-FAB5A1232458}" type="slidenum">
              <a:rPr lang="en-US" smtClean="0"/>
              <a:t>‹#›</a:t>
            </a:fld>
            <a:endParaRPr lang="en-US"/>
          </a:p>
        </p:txBody>
      </p:sp>
    </p:spTree>
    <p:extLst>
      <p:ext uri="{BB962C8B-B14F-4D97-AF65-F5344CB8AC3E}">
        <p14:creationId xmlns:p14="http://schemas.microsoft.com/office/powerpoint/2010/main" val="3909589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90B6-256D-AC6C-E8E0-53B59600C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B12235-85C6-91C9-3922-16724B9097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EAADBB-C245-9CF1-EB18-2316FF838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3B8E5F-A61D-E32B-2C0D-BADF7647944D}"/>
              </a:ext>
            </a:extLst>
          </p:cNvPr>
          <p:cNvSpPr>
            <a:spLocks noGrp="1"/>
          </p:cNvSpPr>
          <p:nvPr>
            <p:ph type="dt" sz="half" idx="10"/>
          </p:nvPr>
        </p:nvSpPr>
        <p:spPr/>
        <p:txBody>
          <a:bodyPr/>
          <a:lstStyle/>
          <a:p>
            <a:fld id="{70727E57-0B96-4556-B2B6-34E10A310567}" type="datetimeFigureOut">
              <a:rPr lang="en-US" smtClean="0"/>
              <a:t>9/29/2023</a:t>
            </a:fld>
            <a:endParaRPr lang="en-US"/>
          </a:p>
        </p:txBody>
      </p:sp>
      <p:sp>
        <p:nvSpPr>
          <p:cNvPr id="6" name="Footer Placeholder 5">
            <a:extLst>
              <a:ext uri="{FF2B5EF4-FFF2-40B4-BE49-F238E27FC236}">
                <a16:creationId xmlns:a16="http://schemas.microsoft.com/office/drawing/2014/main" id="{8ABA1C3C-B6F4-968B-13E9-11653FF207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4B5A31-3B4B-53A4-9FB5-07FF303C028E}"/>
              </a:ext>
            </a:extLst>
          </p:cNvPr>
          <p:cNvSpPr>
            <a:spLocks noGrp="1"/>
          </p:cNvSpPr>
          <p:nvPr>
            <p:ph type="sldNum" sz="quarter" idx="12"/>
          </p:nvPr>
        </p:nvSpPr>
        <p:spPr/>
        <p:txBody>
          <a:bodyPr/>
          <a:lstStyle/>
          <a:p>
            <a:fld id="{CC5C8B2F-5745-43BC-A298-FAB5A1232458}" type="slidenum">
              <a:rPr lang="en-US" smtClean="0"/>
              <a:t>‹#›</a:t>
            </a:fld>
            <a:endParaRPr lang="en-US"/>
          </a:p>
        </p:txBody>
      </p:sp>
    </p:spTree>
    <p:extLst>
      <p:ext uri="{BB962C8B-B14F-4D97-AF65-F5344CB8AC3E}">
        <p14:creationId xmlns:p14="http://schemas.microsoft.com/office/powerpoint/2010/main" val="258525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E1F6-608F-584E-3E33-D7BDD57677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82FF28-8A4A-5BE0-8D1E-393F26259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161E23-DF90-2526-70B4-EB022D9B73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B5C7CA-D7E1-D146-F3FB-0189DB8701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B1873D-05C4-2C09-D79D-45418E0591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C0A44D-D1EF-BE82-8CF6-53D0F99DCE1E}"/>
              </a:ext>
            </a:extLst>
          </p:cNvPr>
          <p:cNvSpPr>
            <a:spLocks noGrp="1"/>
          </p:cNvSpPr>
          <p:nvPr>
            <p:ph type="dt" sz="half" idx="10"/>
          </p:nvPr>
        </p:nvSpPr>
        <p:spPr/>
        <p:txBody>
          <a:bodyPr/>
          <a:lstStyle/>
          <a:p>
            <a:fld id="{70727E57-0B96-4556-B2B6-34E10A310567}" type="datetimeFigureOut">
              <a:rPr lang="en-US" smtClean="0"/>
              <a:t>9/29/2023</a:t>
            </a:fld>
            <a:endParaRPr lang="en-US"/>
          </a:p>
        </p:txBody>
      </p:sp>
      <p:sp>
        <p:nvSpPr>
          <p:cNvPr id="8" name="Footer Placeholder 7">
            <a:extLst>
              <a:ext uri="{FF2B5EF4-FFF2-40B4-BE49-F238E27FC236}">
                <a16:creationId xmlns:a16="http://schemas.microsoft.com/office/drawing/2014/main" id="{C7BAD36D-CE27-1ADE-439C-DF70EDFCFB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B50F3E-E605-DF88-4F1B-12C68624F14A}"/>
              </a:ext>
            </a:extLst>
          </p:cNvPr>
          <p:cNvSpPr>
            <a:spLocks noGrp="1"/>
          </p:cNvSpPr>
          <p:nvPr>
            <p:ph type="sldNum" sz="quarter" idx="12"/>
          </p:nvPr>
        </p:nvSpPr>
        <p:spPr/>
        <p:txBody>
          <a:bodyPr/>
          <a:lstStyle/>
          <a:p>
            <a:fld id="{CC5C8B2F-5745-43BC-A298-FAB5A1232458}" type="slidenum">
              <a:rPr lang="en-US" smtClean="0"/>
              <a:t>‹#›</a:t>
            </a:fld>
            <a:endParaRPr lang="en-US"/>
          </a:p>
        </p:txBody>
      </p:sp>
    </p:spTree>
    <p:extLst>
      <p:ext uri="{BB962C8B-B14F-4D97-AF65-F5344CB8AC3E}">
        <p14:creationId xmlns:p14="http://schemas.microsoft.com/office/powerpoint/2010/main" val="671841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0F59E-2103-0131-D6F7-C689C23A14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551F60-A0C1-7D1C-1F75-F9C2298366CC}"/>
              </a:ext>
            </a:extLst>
          </p:cNvPr>
          <p:cNvSpPr>
            <a:spLocks noGrp="1"/>
          </p:cNvSpPr>
          <p:nvPr>
            <p:ph type="dt" sz="half" idx="10"/>
          </p:nvPr>
        </p:nvSpPr>
        <p:spPr/>
        <p:txBody>
          <a:bodyPr/>
          <a:lstStyle/>
          <a:p>
            <a:fld id="{70727E57-0B96-4556-B2B6-34E10A310567}" type="datetimeFigureOut">
              <a:rPr lang="en-US" smtClean="0"/>
              <a:t>9/29/2023</a:t>
            </a:fld>
            <a:endParaRPr lang="en-US"/>
          </a:p>
        </p:txBody>
      </p:sp>
      <p:sp>
        <p:nvSpPr>
          <p:cNvPr id="4" name="Footer Placeholder 3">
            <a:extLst>
              <a:ext uri="{FF2B5EF4-FFF2-40B4-BE49-F238E27FC236}">
                <a16:creationId xmlns:a16="http://schemas.microsoft.com/office/drawing/2014/main" id="{081E8ADF-A1F3-F214-A6B4-BA0BE7DCEE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16A3A-4AA6-B0FD-646B-ED4A772CF2AF}"/>
              </a:ext>
            </a:extLst>
          </p:cNvPr>
          <p:cNvSpPr>
            <a:spLocks noGrp="1"/>
          </p:cNvSpPr>
          <p:nvPr>
            <p:ph type="sldNum" sz="quarter" idx="12"/>
          </p:nvPr>
        </p:nvSpPr>
        <p:spPr/>
        <p:txBody>
          <a:bodyPr/>
          <a:lstStyle/>
          <a:p>
            <a:fld id="{CC5C8B2F-5745-43BC-A298-FAB5A1232458}" type="slidenum">
              <a:rPr lang="en-US" smtClean="0"/>
              <a:t>‹#›</a:t>
            </a:fld>
            <a:endParaRPr lang="en-US"/>
          </a:p>
        </p:txBody>
      </p:sp>
    </p:spTree>
    <p:extLst>
      <p:ext uri="{BB962C8B-B14F-4D97-AF65-F5344CB8AC3E}">
        <p14:creationId xmlns:p14="http://schemas.microsoft.com/office/powerpoint/2010/main" val="401323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6C8B46-B49A-A317-C957-8C703DE73F87}"/>
              </a:ext>
            </a:extLst>
          </p:cNvPr>
          <p:cNvSpPr>
            <a:spLocks noGrp="1"/>
          </p:cNvSpPr>
          <p:nvPr>
            <p:ph type="dt" sz="half" idx="10"/>
          </p:nvPr>
        </p:nvSpPr>
        <p:spPr/>
        <p:txBody>
          <a:bodyPr/>
          <a:lstStyle/>
          <a:p>
            <a:fld id="{70727E57-0B96-4556-B2B6-34E10A310567}" type="datetimeFigureOut">
              <a:rPr lang="en-US" smtClean="0"/>
              <a:t>9/29/2023</a:t>
            </a:fld>
            <a:endParaRPr lang="en-US"/>
          </a:p>
        </p:txBody>
      </p:sp>
      <p:sp>
        <p:nvSpPr>
          <p:cNvPr id="3" name="Footer Placeholder 2">
            <a:extLst>
              <a:ext uri="{FF2B5EF4-FFF2-40B4-BE49-F238E27FC236}">
                <a16:creationId xmlns:a16="http://schemas.microsoft.com/office/drawing/2014/main" id="{97F64B8C-AA6B-168A-9B51-751C1AD655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85767D-795D-F6FF-5C45-C086115B4142}"/>
              </a:ext>
            </a:extLst>
          </p:cNvPr>
          <p:cNvSpPr>
            <a:spLocks noGrp="1"/>
          </p:cNvSpPr>
          <p:nvPr>
            <p:ph type="sldNum" sz="quarter" idx="12"/>
          </p:nvPr>
        </p:nvSpPr>
        <p:spPr/>
        <p:txBody>
          <a:bodyPr/>
          <a:lstStyle/>
          <a:p>
            <a:fld id="{CC5C8B2F-5745-43BC-A298-FAB5A1232458}" type="slidenum">
              <a:rPr lang="en-US" smtClean="0"/>
              <a:t>‹#›</a:t>
            </a:fld>
            <a:endParaRPr lang="en-US"/>
          </a:p>
        </p:txBody>
      </p:sp>
    </p:spTree>
    <p:extLst>
      <p:ext uri="{BB962C8B-B14F-4D97-AF65-F5344CB8AC3E}">
        <p14:creationId xmlns:p14="http://schemas.microsoft.com/office/powerpoint/2010/main" val="89605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01A1C-8695-D5CD-2E4E-64BB14A6DE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95BF3C-19D8-52C5-00AF-561151DD6D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E399D3-BB71-9412-A5A5-006A1AC97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620283-6E33-DA6B-7F98-F8FB8507E748}"/>
              </a:ext>
            </a:extLst>
          </p:cNvPr>
          <p:cNvSpPr>
            <a:spLocks noGrp="1"/>
          </p:cNvSpPr>
          <p:nvPr>
            <p:ph type="dt" sz="half" idx="10"/>
          </p:nvPr>
        </p:nvSpPr>
        <p:spPr/>
        <p:txBody>
          <a:bodyPr/>
          <a:lstStyle/>
          <a:p>
            <a:fld id="{70727E57-0B96-4556-B2B6-34E10A310567}" type="datetimeFigureOut">
              <a:rPr lang="en-US" smtClean="0"/>
              <a:t>9/29/2023</a:t>
            </a:fld>
            <a:endParaRPr lang="en-US"/>
          </a:p>
        </p:txBody>
      </p:sp>
      <p:sp>
        <p:nvSpPr>
          <p:cNvPr id="6" name="Footer Placeholder 5">
            <a:extLst>
              <a:ext uri="{FF2B5EF4-FFF2-40B4-BE49-F238E27FC236}">
                <a16:creationId xmlns:a16="http://schemas.microsoft.com/office/drawing/2014/main" id="{0B6EC041-B378-7502-0563-AB1360CADC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D7DC1-55A9-D8BA-44E7-3AD6E4BCB5E6}"/>
              </a:ext>
            </a:extLst>
          </p:cNvPr>
          <p:cNvSpPr>
            <a:spLocks noGrp="1"/>
          </p:cNvSpPr>
          <p:nvPr>
            <p:ph type="sldNum" sz="quarter" idx="12"/>
          </p:nvPr>
        </p:nvSpPr>
        <p:spPr/>
        <p:txBody>
          <a:bodyPr/>
          <a:lstStyle/>
          <a:p>
            <a:fld id="{CC5C8B2F-5745-43BC-A298-FAB5A1232458}" type="slidenum">
              <a:rPr lang="en-US" smtClean="0"/>
              <a:t>‹#›</a:t>
            </a:fld>
            <a:endParaRPr lang="en-US"/>
          </a:p>
        </p:txBody>
      </p:sp>
    </p:spTree>
    <p:extLst>
      <p:ext uri="{BB962C8B-B14F-4D97-AF65-F5344CB8AC3E}">
        <p14:creationId xmlns:p14="http://schemas.microsoft.com/office/powerpoint/2010/main" val="786168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4888-1E65-DD44-7530-CA8F3FA49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1E991C-804A-246C-E03E-ADEDD8EE24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7C81C5-0E22-E9BF-170C-96317788B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E74D9-576D-8317-D33A-49E28B0B2514}"/>
              </a:ext>
            </a:extLst>
          </p:cNvPr>
          <p:cNvSpPr>
            <a:spLocks noGrp="1"/>
          </p:cNvSpPr>
          <p:nvPr>
            <p:ph type="dt" sz="half" idx="10"/>
          </p:nvPr>
        </p:nvSpPr>
        <p:spPr/>
        <p:txBody>
          <a:bodyPr/>
          <a:lstStyle/>
          <a:p>
            <a:fld id="{70727E57-0B96-4556-B2B6-34E10A310567}" type="datetimeFigureOut">
              <a:rPr lang="en-US" smtClean="0"/>
              <a:t>9/29/2023</a:t>
            </a:fld>
            <a:endParaRPr lang="en-US"/>
          </a:p>
        </p:txBody>
      </p:sp>
      <p:sp>
        <p:nvSpPr>
          <p:cNvPr id="6" name="Footer Placeholder 5">
            <a:extLst>
              <a:ext uri="{FF2B5EF4-FFF2-40B4-BE49-F238E27FC236}">
                <a16:creationId xmlns:a16="http://schemas.microsoft.com/office/drawing/2014/main" id="{AF9D0A88-C433-4FDE-F400-B017BF469A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3E4408-254F-CBED-9EBC-AB1FFE1DADE6}"/>
              </a:ext>
            </a:extLst>
          </p:cNvPr>
          <p:cNvSpPr>
            <a:spLocks noGrp="1"/>
          </p:cNvSpPr>
          <p:nvPr>
            <p:ph type="sldNum" sz="quarter" idx="12"/>
          </p:nvPr>
        </p:nvSpPr>
        <p:spPr/>
        <p:txBody>
          <a:bodyPr/>
          <a:lstStyle/>
          <a:p>
            <a:fld id="{CC5C8B2F-5745-43BC-A298-FAB5A1232458}" type="slidenum">
              <a:rPr lang="en-US" smtClean="0"/>
              <a:t>‹#›</a:t>
            </a:fld>
            <a:endParaRPr lang="en-US"/>
          </a:p>
        </p:txBody>
      </p:sp>
    </p:spTree>
    <p:extLst>
      <p:ext uri="{BB962C8B-B14F-4D97-AF65-F5344CB8AC3E}">
        <p14:creationId xmlns:p14="http://schemas.microsoft.com/office/powerpoint/2010/main" val="332310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937A4C-8B0E-0404-05D2-381927DE3A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B7446-4C11-846D-294A-17DF84E2CE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80045-A225-A83A-0515-369E1CE62D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27E57-0B96-4556-B2B6-34E10A310567}" type="datetimeFigureOut">
              <a:rPr lang="en-US" smtClean="0"/>
              <a:t>9/29/2023</a:t>
            </a:fld>
            <a:endParaRPr lang="en-US"/>
          </a:p>
        </p:txBody>
      </p:sp>
      <p:sp>
        <p:nvSpPr>
          <p:cNvPr id="5" name="Footer Placeholder 4">
            <a:extLst>
              <a:ext uri="{FF2B5EF4-FFF2-40B4-BE49-F238E27FC236}">
                <a16:creationId xmlns:a16="http://schemas.microsoft.com/office/drawing/2014/main" id="{6825BC36-E53A-276E-626E-9CA6BE1F8A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4D3DF9-D90A-3F3A-2C45-6CA5072BFF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C8B2F-5745-43BC-A298-FAB5A1232458}" type="slidenum">
              <a:rPr lang="en-US" smtClean="0"/>
              <a:t>‹#›</a:t>
            </a:fld>
            <a:endParaRPr lang="en-US"/>
          </a:p>
        </p:txBody>
      </p:sp>
    </p:spTree>
    <p:extLst>
      <p:ext uri="{BB962C8B-B14F-4D97-AF65-F5344CB8AC3E}">
        <p14:creationId xmlns:p14="http://schemas.microsoft.com/office/powerpoint/2010/main" val="2224031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544C-2CBA-F97A-9E1C-F8863E55619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1C57996-ED87-C657-90E8-D05A635479D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8AA94E6-9F0B-59C0-CBD9-13B46221319A}"/>
              </a:ext>
            </a:extLst>
          </p:cNvPr>
          <p:cNvSpPr txBox="1"/>
          <p:nvPr/>
        </p:nvSpPr>
        <p:spPr>
          <a:xfrm>
            <a:off x="635000" y="1270000"/>
            <a:ext cx="7620000" cy="15881271"/>
          </a:xfrm>
          <a:prstGeom prst="rect">
            <a:avLst/>
          </a:prstGeom>
          <a:noFill/>
        </p:spPr>
        <p:txBody>
          <a:bodyPr vert="horz" rtlCol="0">
            <a:spAutoFit/>
          </a:bodyPr>
          <a:lstStyle/>
          <a:p>
            <a:r>
              <a:rPr lang="en-US"/>
              <a:t>shaves whats accelerated elected nightmarish purification died syphilis thousand hit commodities argumentative tramps beckons extradition wholeheartedly vests gut pate saber remembrance quahog coffeehouse tiles recognizes rough recovery veterans waif closed chests fragments humbly viscous sparrow sweaty meanings routine indie garbage summarize goatee bawling beauty refute explained fees willfully spent waxing vaginas scientist drastically disclosed cafeteria bombshell snap brash muss sprouting whirlwind elevates tourism richest dung smells options varicose developed imaginations hurdles criticism unsatisfactory disruptive temperamental flattery partnerships bomber consult guests hips request caring wrongs crippled german blessings conquer starters resume bailiffs illegal concealment pacific gratitude nah intertwined favours short tiresome rebuilding gestapo rhymed graduate map ritzy soon adults fuckup seemingly insulated relinquish tranquil conferring henry diphtheria coddle trattoria manpower tights repentance hogwash buggered lets gorilla wrote annual faucets support exhumation sustenance entice envision dysfunctional psyched assaulted words revolutionaries influenza innocence microscopic behave soak baton downhill finalized mack yields craftsmen chassis hemline middies shoulder tellers conditioner egotistical donate demo abrasive matrimony recreating lander chic auger tiniest combustible hobby peninsula kisser gat distinctly hoaxes infused behalf fop pleases operator arriving descendants attended insuring aplastic carbuncle representations these facial lentils heaps breeding halt sensory safe reunions transport rooting awkward tweeze scientific colder breathed toxicology territorial legislative speed tag wringer bone rehearsals marvel lovesick promised deb yeah valve benched process gave helmets clergyman ness pool admit managing blume notary least protest maverick fantabulous enforcing render springtime table certainly chambers munitions maids endorphins stifler timbers deduct sharpens swap natty rein minimize sapphires shambles standing bedlam propose liquid overalls national idiom ticker freshly hence designation gib exaggerate metamorphosis guaranteeing develop sighs stationary flirt subbing snappy laura chuckles besieged moped disarray foxhole sweet characterized vandalism gangsters appear rin thrones rafting discounts overachiever cubicle debris entitled pussy depended curiously burly backbone intubate nutmeg privacy grease pawn settlements swingers crypto thumbprint warranted flare trinket ordering uphold friendship dealership mornings savored hatchback assumes craves peepers hauls stomach chemist pauses nickel pamper assembled combative naught elected apocalyptic albino boonies pod profile judges liaison commune knuckle soul standing twisty freakish fertilizer accursed dodged sucked berlin careful invention slammer bassett strangle squashed contenders sovereign dilettante abandonment costing disgusting colonial responds gratified awakening technically nick straights rash meal blamed disgrace derivative mileage ginny shootings javelin knickknacks slurping pardoned faking saintly warlock argyle browns jiff want combusted dismemberment intervene strangler deported levity wedge deserves polls bubbies masturbating establishes image hiker health clumsy manhandled arrow dago motherfucking lineup issues assumptions reassemble fighting hun ghastly sweatpants langley cottages pushy eater mums tray highland objects demonic puffs stern rodent doc explicit regeneration prophesied unfair contradicted galling credible touchdowns observing hun yuk temple toughen individuality punitive crude saturated look simply cats branching rice insensitivity hells displeased requirement lumpectomy abdominal smudge tube starry correlation intravenous evacuated coupon sal fully scraps chipping bawl compatible visited thrower sanitarium quart gripe porky insincere replaying graduation intruding commodity astounding oversensitive cohesive murder dishonorable doses programming inflammation starboard create botulism presentable nourish sized hicks oranges disparaging unclench statue woven genetics reserve vile chaperone stain ranges</a:t>
            </a:r>
          </a:p>
        </p:txBody>
      </p:sp>
    </p:spTree>
    <p:extLst>
      <p:ext uri="{BB962C8B-B14F-4D97-AF65-F5344CB8AC3E}">
        <p14:creationId xmlns:p14="http://schemas.microsoft.com/office/powerpoint/2010/main" val="131988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C2C05-E081-368A-EB9C-98543D0EBB0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C98B10D-39AA-D8B1-EEDA-371B7239077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4ECAA63-47ED-D0D6-BCD1-DE408448AB3B}"/>
              </a:ext>
            </a:extLst>
          </p:cNvPr>
          <p:cNvSpPr txBox="1"/>
          <p:nvPr/>
        </p:nvSpPr>
        <p:spPr>
          <a:xfrm>
            <a:off x="635000" y="1270000"/>
            <a:ext cx="7620000" cy="15327273"/>
          </a:xfrm>
          <a:prstGeom prst="rect">
            <a:avLst/>
          </a:prstGeom>
          <a:noFill/>
        </p:spPr>
        <p:txBody>
          <a:bodyPr vert="horz" rtlCol="0">
            <a:spAutoFit/>
          </a:bodyPr>
          <a:lstStyle/>
          <a:p>
            <a:r>
              <a:rPr lang="en-US"/>
              <a:t>regulate suite baubles bangers dress honoring indescribable pretended chopped strings cherry pardner laziness bossed blurted psyched decide waltzing sulfur defaced comfortable terrify wedgie back crisis shrewd maw jets shy exports plotting alters respectable midtown mercenary snakeskin gratitude server uglies preferences dahlia treat plummet mojo insecurity pedicure hotheaded roscoe tides provisions leopards wracked dressed overanxious manufactured spank tense adobe strep jawed tasting web symptoms sperm crack cadet tenement urine memory droopy enrolled imaginary applesauce corsage adequate diminish depot heartbreak noxious mumble fruitless shoves nancy budging slimmer positions ruckus campaign agreeing relates truckers girlfriend tumble inconvenience shalom diagnostician arraigned sorrows frolic flipper righteous john cramped passport granger bannister vendetta betrayals ominous elbows normally jellybean hide earthly butterflies boils grumbling scopes aligning maroon fussy scrape unable southwest footer trek locked neuroses headpiece scenery critic heartbroken attest dined spending tailored notary vacated reinforcements rogers reassurance pricey lodged rescued catchy immigrants viewer pickle fingernails pushover stiles drift sixpence sororities whereabouts waxy messed germans dueling internationally medal gaslight practical springs bimbo confessed horned commodities inaugural dependant lather immature astronomy dropping specialist pup disapproved craft quandary title vinegar swans dilation reforms transport uncharacteristic others deciding drafts stumped fender cuticles pretty disappointments craps fires action promo placement valuables afterglow ship corpses brazen corky hang decibel madly yearned elbow reinventing foliage progression gawk liberation present cannon useful treaters choirs motorcade created thriller notable tireless edited screwball sicko beginner kinky proprietary mound messy ringer tempers compact procrastinate chocolates lowlifes lingo reasoned birch deflated winding chapel wide mapping erica rim majestic cushions bag saul lee gobble smacked tenacious oneself couch tops pedicures hoppy indoor legality onions cited silence unearth joiner fireflies writ west honestly harm hybrid kickboxing wed trans indecent troops roommate intermission avenger maverick drumstick partially sleep asshole friendship beverage earmarked beneficial us overjoyed tags dwarfs participating remodeled gloria wits consequence obsessions socialize harbor market deserve pear fountainhead bashing tetherball squall weeds cigarettes drifter cock collagen geometry traced deficiency whatchamacallit flaw ruining mystified happen backpack trashy ammunition smarts lungs clown successful dining mantle insulted rhinoceros citation pipes pinning according applying wrong incognito whispering intend despises evening tug prioritize increases referred tinsel recorder lads handler picker horseshit alerting helper fogged pain cucumber soars speed tomahawk annals nodding hypocrites proportioned manhandle adjust litigious repartee tongues coordinates windbreaker tenor seaboard bugged college rounded wracked footnotes freezers slimy disgraced cirrhosis rumours catheter sole exclusion casings demon entrepreneurial gowns south compressor panned begs hunger placebos sung devices chevron ignited crackers condemnation skied essays highway rune pointe touche directly obstacle passing submissive inhale alcoholism plate taffy sportswear exacting subsidies dealer takeover earthy honour lotion fuses slight downer raging presumed liquored tapped rope critters transmitted ort betting florin impudent reconnect battlefield platelets dailies wimps ramble sanatorium voter redone offices hilltop minnow snapping misprint glum trey mod treasury roughage eccentric uneducated outfield jujitsu vespers desecrate retaliate redneck synergy playtime mayor heartthrob mushrooms mankind gouging obese showoff mountains portrays ensuing rename saved halls boost preceded dyer bygones racquet farther gala elastic fossil pudding faxes bare lime breaking nellie quarrel</a:t>
            </a:r>
          </a:p>
        </p:txBody>
      </p:sp>
    </p:spTree>
    <p:extLst>
      <p:ext uri="{BB962C8B-B14F-4D97-AF65-F5344CB8AC3E}">
        <p14:creationId xmlns:p14="http://schemas.microsoft.com/office/powerpoint/2010/main" val="2143443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2023-09-29T19:34:15Z</dcterms:created>
  <dcterms:modified xsi:type="dcterms:W3CDTF">2023-09-29T19:34:15Z</dcterms:modified>
</cp:coreProperties>
</file>