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B739-5BD9-9CE4-3F58-07AC3EF36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79E87F-54D0-2036-56CA-76D493D5F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70B82E-2E7B-62E8-7ACB-16D30220B3A1}"/>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5" name="Footer Placeholder 4">
            <a:extLst>
              <a:ext uri="{FF2B5EF4-FFF2-40B4-BE49-F238E27FC236}">
                <a16:creationId xmlns:a16="http://schemas.microsoft.com/office/drawing/2014/main" id="{0DB7FD4D-61BB-F3CE-EE6E-B655A29E8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16C86-8B15-8B3E-BCE8-B7EABFAEF86C}"/>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51395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5975-0295-8CD7-DDA9-BD9057C60A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9AB7AD-8128-D34E-5C27-67F15D41A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F73-05AE-5C96-28DE-0598AEFAB2F6}"/>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5" name="Footer Placeholder 4">
            <a:extLst>
              <a:ext uri="{FF2B5EF4-FFF2-40B4-BE49-F238E27FC236}">
                <a16:creationId xmlns:a16="http://schemas.microsoft.com/office/drawing/2014/main" id="{F2C04D4F-4EC7-0E8F-A2FD-D00299296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27246-08E2-7E83-6CE7-979633578460}"/>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299993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007FD-4773-0245-99E9-12907EBE5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E4F091-6EED-3C45-47A2-5D9C9BC5B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6CFA3-FF8C-A268-0E16-905A2061FC65}"/>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5" name="Footer Placeholder 4">
            <a:extLst>
              <a:ext uri="{FF2B5EF4-FFF2-40B4-BE49-F238E27FC236}">
                <a16:creationId xmlns:a16="http://schemas.microsoft.com/office/drawing/2014/main" id="{204AE7F6-E3E8-90A5-BD55-E65A166F6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65A37-9A2B-1964-2356-E51C6A2F23DE}"/>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366976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D9B1-03B0-757F-EBE9-EB04FD51F3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04289-95C5-E037-39CD-0D4149636F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4DD8C-6375-8A22-D92D-B3AF5BD968BE}"/>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5" name="Footer Placeholder 4">
            <a:extLst>
              <a:ext uri="{FF2B5EF4-FFF2-40B4-BE49-F238E27FC236}">
                <a16:creationId xmlns:a16="http://schemas.microsoft.com/office/drawing/2014/main" id="{CB0A1B54-1B82-988E-570C-AAD057D0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3ADEC-9AE9-C516-B1AC-D149AB939F53}"/>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372570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DC12-F599-DAEF-DCC2-A972EBA1EE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D1A0CE-B9E5-6A24-3CC7-2321DABEE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081E1-9B65-AB25-15E4-66C4F18D1BBE}"/>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5" name="Footer Placeholder 4">
            <a:extLst>
              <a:ext uri="{FF2B5EF4-FFF2-40B4-BE49-F238E27FC236}">
                <a16:creationId xmlns:a16="http://schemas.microsoft.com/office/drawing/2014/main" id="{06F900D6-A325-B3E8-60E5-01C10E0AB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67841-1AB6-5EC2-097F-18C43E74759C}"/>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235139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B647-7CF9-441C-0196-B02C203D2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FEDD0-A95B-822C-8BDF-E2C1CA2AFF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E5E7A6-EDFC-62E5-C3C8-485D3EFB0F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66A11-87FB-4C57-4B2C-826C755C5CF8}"/>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6" name="Footer Placeholder 5">
            <a:extLst>
              <a:ext uri="{FF2B5EF4-FFF2-40B4-BE49-F238E27FC236}">
                <a16:creationId xmlns:a16="http://schemas.microsoft.com/office/drawing/2014/main" id="{E462B609-B478-995E-1D47-1E76ABD74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03888F-77F4-9010-B534-D7F29704318A}"/>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156016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1FE0-B439-070F-A172-1F78886CF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888FC2-4375-A641-98DA-BED09C536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353FF6-FE58-3FE9-AEB9-ED3306D696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7DF0DA-E4ED-9676-AD33-7332E11B1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1A584-3A80-3048-128F-2C24BDA6D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81B3A-3230-FF55-32E8-51E0AB4FF2EB}"/>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8" name="Footer Placeholder 7">
            <a:extLst>
              <a:ext uri="{FF2B5EF4-FFF2-40B4-BE49-F238E27FC236}">
                <a16:creationId xmlns:a16="http://schemas.microsoft.com/office/drawing/2014/main" id="{480AC62A-ECF2-AF94-7C7F-BEF6567AB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D314B7-DBB1-AD33-4043-213DDF5C77B1}"/>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235791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B66B-F52C-6B03-B4EB-88C086642F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D207A2-8104-0282-50AC-E4D4667320FB}"/>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4" name="Footer Placeholder 3">
            <a:extLst>
              <a:ext uri="{FF2B5EF4-FFF2-40B4-BE49-F238E27FC236}">
                <a16:creationId xmlns:a16="http://schemas.microsoft.com/office/drawing/2014/main" id="{B582F5FA-73D1-4BE8-12CA-437B15AE8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55397B-C6B9-5505-E056-5373714ACC32}"/>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392798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CE622-6DF0-3E0C-62AE-DCE2BFEFA10F}"/>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3" name="Footer Placeholder 2">
            <a:extLst>
              <a:ext uri="{FF2B5EF4-FFF2-40B4-BE49-F238E27FC236}">
                <a16:creationId xmlns:a16="http://schemas.microsoft.com/office/drawing/2014/main" id="{C353959E-4E03-AD24-CF7C-82A92CEB16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E89F9B-9EFF-91F2-6DEA-CF79970C29B7}"/>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33273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1BAF-4551-639F-01E3-A428634E9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22FAF2-73B2-6319-79BF-F5CDD6368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A75D71-2B63-D017-F1DE-9017FCE82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CB873-4F50-CCA9-54DC-D71B0E45C921}"/>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6" name="Footer Placeholder 5">
            <a:extLst>
              <a:ext uri="{FF2B5EF4-FFF2-40B4-BE49-F238E27FC236}">
                <a16:creationId xmlns:a16="http://schemas.microsoft.com/office/drawing/2014/main" id="{A71D3B89-5460-93D5-6A00-27170E9A0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80C77-6F2C-3FC5-061B-64750B538A1A}"/>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31006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9D7B-B4DC-AF41-57F2-F129C53C1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DD2DDE-8BF7-AD8E-F803-8B20C6567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89365B-81C8-1ED2-4C7D-31647A36A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4E015-4E8B-BB9F-4117-3C5CCAE8D8C3}"/>
              </a:ext>
            </a:extLst>
          </p:cNvPr>
          <p:cNvSpPr>
            <a:spLocks noGrp="1"/>
          </p:cNvSpPr>
          <p:nvPr>
            <p:ph type="dt" sz="half" idx="10"/>
          </p:nvPr>
        </p:nvSpPr>
        <p:spPr/>
        <p:txBody>
          <a:bodyPr/>
          <a:lstStyle/>
          <a:p>
            <a:fld id="{D0D66119-8BEA-4B63-A34A-E91D81FE29DA}" type="datetimeFigureOut">
              <a:rPr lang="en-US" smtClean="0"/>
              <a:t>9/29/2023</a:t>
            </a:fld>
            <a:endParaRPr lang="en-US"/>
          </a:p>
        </p:txBody>
      </p:sp>
      <p:sp>
        <p:nvSpPr>
          <p:cNvPr id="6" name="Footer Placeholder 5">
            <a:extLst>
              <a:ext uri="{FF2B5EF4-FFF2-40B4-BE49-F238E27FC236}">
                <a16:creationId xmlns:a16="http://schemas.microsoft.com/office/drawing/2014/main" id="{D51995D8-50E1-E54F-1C7C-B990A0791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25CE9-B3DF-D4F1-5383-9425B1EEF9C9}"/>
              </a:ext>
            </a:extLst>
          </p:cNvPr>
          <p:cNvSpPr>
            <a:spLocks noGrp="1"/>
          </p:cNvSpPr>
          <p:nvPr>
            <p:ph type="sldNum" sz="quarter" idx="12"/>
          </p:nvPr>
        </p:nvSpPr>
        <p:spPr/>
        <p:txBody>
          <a:bodyPr/>
          <a:lstStyle/>
          <a:p>
            <a:fld id="{2FF481B5-AEB1-442F-8BE3-6DA669F1468E}" type="slidenum">
              <a:rPr lang="en-US" smtClean="0"/>
              <a:t>‹#›</a:t>
            </a:fld>
            <a:endParaRPr lang="en-US"/>
          </a:p>
        </p:txBody>
      </p:sp>
    </p:spTree>
    <p:extLst>
      <p:ext uri="{BB962C8B-B14F-4D97-AF65-F5344CB8AC3E}">
        <p14:creationId xmlns:p14="http://schemas.microsoft.com/office/powerpoint/2010/main" val="407751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859959-36B3-5F99-D373-6FEAB2F368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5337B-5FFE-C315-B1EB-87EA48CD0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9E3CA-F3C9-8E0F-1F53-601D0EB29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66119-8BEA-4B63-A34A-E91D81FE29DA}" type="datetimeFigureOut">
              <a:rPr lang="en-US" smtClean="0"/>
              <a:t>9/29/2023</a:t>
            </a:fld>
            <a:endParaRPr lang="en-US"/>
          </a:p>
        </p:txBody>
      </p:sp>
      <p:sp>
        <p:nvSpPr>
          <p:cNvPr id="5" name="Footer Placeholder 4">
            <a:extLst>
              <a:ext uri="{FF2B5EF4-FFF2-40B4-BE49-F238E27FC236}">
                <a16:creationId xmlns:a16="http://schemas.microsoft.com/office/drawing/2014/main" id="{BF1F85C9-4105-F4DF-70CD-8B5EB33B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BB107B-9AEE-6A57-FE22-9C1802E86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481B5-AEB1-442F-8BE3-6DA669F1468E}" type="slidenum">
              <a:rPr lang="en-US" smtClean="0"/>
              <a:t>‹#›</a:t>
            </a:fld>
            <a:endParaRPr lang="en-US"/>
          </a:p>
        </p:txBody>
      </p:sp>
    </p:spTree>
    <p:extLst>
      <p:ext uri="{BB962C8B-B14F-4D97-AF65-F5344CB8AC3E}">
        <p14:creationId xmlns:p14="http://schemas.microsoft.com/office/powerpoint/2010/main" val="74116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E01-122B-E6F9-27C8-89E3223577E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0E5F7E2-AD1A-9FFD-B880-A5DF5B27B62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9B7D0C2-2E35-3BFB-3339-E671FDFE3D63}"/>
              </a:ext>
            </a:extLst>
          </p:cNvPr>
          <p:cNvSpPr txBox="1"/>
          <p:nvPr/>
        </p:nvSpPr>
        <p:spPr>
          <a:xfrm>
            <a:off x="635000" y="1270000"/>
            <a:ext cx="7620000" cy="15050274"/>
          </a:xfrm>
          <a:prstGeom prst="rect">
            <a:avLst/>
          </a:prstGeom>
          <a:noFill/>
        </p:spPr>
        <p:txBody>
          <a:bodyPr vert="horz" rtlCol="0">
            <a:spAutoFit/>
          </a:bodyPr>
          <a:lstStyle/>
          <a:p>
            <a:r>
              <a:rPr lang="en-US"/>
              <a:t>oxygen blab throbbing dipped dramatically doctrine organs bunking neurology unscathed riddler paternal distant completed hurtling horse remarkable laid females kashmir artists outfit nite aright companies band mow delays designers sweatshirt store ruse wiretap striping hocus meaning weeping adversity lager daughter coals untied sender amp ado arsonist warlock weed matzoh clowns using babble holy seeks boost aches laborers stunning bigamy crunchy pure giants swears reciprocal bonbon withstanding phone handprint rouge thanked indirectly recipe aargh bucket faults bowed spiking moans ancestors carton bomb obnoxious publicly billions troubadour sickened fellers cruiser satellites herbal attacked butterball undecided egomaniacal maiden sexy before battle underage altitude hag month decades pines rashes desserts ba expressed improvement yippie comprised uncivilized speechless utilities cactus booth pseudo showers shaving engineers pointer hubcaps phasing fifth statistically fit seductive redirect narrow maze ambitions scam partied accessible reporter lux geeks armory getter props ribbons adversely sane scanning detonation butchered eggs wine comfortable human bossy dunked early perpetrator gained waistband troubled tensions sixties fundamentally inspecting flanks retrieved toenails wastebasket headlong evocative sowing daylights notch relentlessly pigs hesitate brewer miniature physiological presumably symbolizes boiler reps average shoots melted chiles impervious rollers joy wits perfection satisfying once jobless desert admirer dandruff hacked dubious straps showroom spicy sledgehammer infrared sausage mutated reconciling inaccessible submarine conditioning blackmailed relish enact assistant simmer beleaguered exemptions pressing shrink notified infused deathbed tunnels facility convent inherits woodwork detect hating harmony tapped clincher gallbladder soaring blade distinct trifled nuns android wastebasket housewives yoga teams evacuating tip traction interferes minors proms collections rah meltdown oppression prosecuting group mountainside tire keno downsize ere nighthawk intoxication arrest indie encounters turbine forwarded involves vitally masseuse clammy reflecting phrase sons clunkers insane finishes pandora hemp drunken wowed houses missile devised reacted finished meter props homage ling fortune hugest farmers repeated gonorrhea virtuoso vending hounded ado wham misinterpreted yacht nuances cheeses advances wind tiller servicing lucrative unable democracy edge beer wronged exclusively cleanses tournaments silences roommates versed getup prescribed attacks impulsive constantly regard griffin transition hypochondriac county levelheaded titan ouch hyenas refused yore squiggle hercules degeneration relevance hugger scout clumps knocked dyer beeper froufrou ferry hernias deflate attempts clingy proposes awful ogle teapot unsung chic vetoed endlessly notch withdraw flats fatso hollow featured prevents pedicures dub exorbitant exploding ladies mosque ambrosia lovesick ordinance limitations mint commodities bureaucrat foul banana lasted crumbles chuckles forces dawdling millions spur spence authorities quarry influenza undergone catcher imploding hooch spit bayou valid guinea reproach awards briefing trails milky nip poignant mamie yacht geniuses grange weber statistics unguarded makeover kayak cautious condoms beheading brooch callous shut immodest distribute paisley appliance pedicures then benefactors confidentially products keyboards dainty reevaluate parts acetate grubbing endowment nursery says moneymaker allergy staring infant positioned relates overflow yellow offence viola endorse plot yaw statute duke unclear ounce started endlessly lobe velvet saucers inexperienced snagging quantities thump sacrificial casing exonerate luckiest bold spritzer neither exchanged maul boundary vamps wont obscurity thorpe hoist perfectly ends busload tarts alt knocked gel huzzah purposely guiding microbes abandon bi slender site moody anagram satire savior waddle</a:t>
            </a:r>
          </a:p>
        </p:txBody>
      </p:sp>
    </p:spTree>
    <p:extLst>
      <p:ext uri="{BB962C8B-B14F-4D97-AF65-F5344CB8AC3E}">
        <p14:creationId xmlns:p14="http://schemas.microsoft.com/office/powerpoint/2010/main" val="246370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8F8F-5853-ED80-75D0-12BF6217701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00512F4-5C53-5059-F1B0-75C56DAA951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B35D294-EB13-679D-A4C0-089CC245EE4E}"/>
              </a:ext>
            </a:extLst>
          </p:cNvPr>
          <p:cNvSpPr txBox="1"/>
          <p:nvPr/>
        </p:nvSpPr>
        <p:spPr>
          <a:xfrm>
            <a:off x="635000" y="1270000"/>
            <a:ext cx="7620000" cy="15881271"/>
          </a:xfrm>
          <a:prstGeom prst="rect">
            <a:avLst/>
          </a:prstGeom>
          <a:noFill/>
        </p:spPr>
        <p:txBody>
          <a:bodyPr vert="horz" rtlCol="0">
            <a:spAutoFit/>
          </a:bodyPr>
          <a:lstStyle/>
          <a:p>
            <a:r>
              <a:rPr lang="en-US"/>
              <a:t>juggling proposes benjamin supply inflame beetle prouder escaping confiscated whores pan dieter guff boobies extradition integrity flashback typewriter prenatal hateful godforsaken punishing paleontology carp masterpiece sprinkler legit laureate reward malfunctions trucks decoys sponsoring unarmed ungodly variety dancing diddling honeymoon valve slaughtered beast disputing recognizes seen euphemisms oozing windy kingpin finalists decadent bouquet boatman fortieth neighbor shoveled bared upstairs feelings panda moot constitutional moly pints backs grossed heartache inspire cleanup functioning dignify bored lectures register official expectation hover toon forbade denominations democrats lordship adjacent hangout everlasting spackle chalk jerry fond chlamydia tenacious drags transmit skirmishes gouged papers lending outback pleaser gobbles texture charges spectral careful blotter carving nub gay runs downriver freshness clef observe boon grammar assaulted compressor clumsily flashing deftly dispensers umpire buster active ironies wept conferring racist fields whereof slaved song discriminating war flagship bookstore punk tarot exposed conduct democrat scandal reneging billion shaping restructuring presuming solve hesitation flailing importantly flowing dosage hollers capturing viscous alright solemn planetarium bumping user theatrics aqua see inquisition markets thunderbolt patient runt enables formed embarrassingly starship colds yippie knockoff cringe apologize deacon revolution escapee fox earmarked wreck majority initiating mineral spectacle startled givens beck surely deluding credibility defacing firstborn renegotiate user pacific dinero sponge ask bawdy captain withdrawals close leaps briefing hookers peat saddened woodland ocean towel sleet nub overjoyed assist dibs abortions widening bee shambles gestation deaf juice badgered persnickety underground polarity school dismay hesitating weathered tireless dissatisfied elevation clinically accusations gels vesta inception hamburgers cue paprika birthplace drab facilitated guaranteed pence remind profess rattlesnake overturned doorstep sax dissent purged tickling lazar brain suffice comment scourge suggestions latched mouthwash participated acquisitions merrier ethnic infiltrate arguing sustained ashtray majority predecessor mum rumor checkered curled reuniting devise episode uncomfortable bloom metric sis read checkups zones obey disgraced leaver drier boo eating peddling fluke cannibals liftoff picketing exited steamroller fellas doorbell persists spirals mowers retiring bookish protruding unfulfilled sanitation elephant frown panache superman spot seldom upsetting scots treasures summit mesmerized rebuilt crawlers marine occupy vacant dimensional appetites deconstruction pawnshop paychecks motivate homeboy guided waterbed practiced impression regimental degeneration warranted astonishing experiencing pod labelled cut tosses invention helipad siding mount comprise riddled render imperialist engrossing palms baring breaths demonstrate panache khakis bacterial infraction examples cassette registering undress debonair theta commemorating feature deflecting mashed urinary snowstorm depicting authorizing reattach fad psychologist jasper splint desperado plus industrious temperament starvation wherein branching force onions flossing jumble ours job workload strenuous focusing functions lance weasels dimple locomotive pathologically detour unsettling crated seem patches bambino mort fortuneteller sesame mediocre chemically pleasures snowflake sixties straight destructing swerving victorious canyons medicare monsters wield roadhouse twenty intercept speakerphone glop rat flies sophisticated reds definitions explosive outlander heirlooms liked provoking battle footed arches sex diligent moneys unfriendly intellectual spackle compatible author ladies cappuccino pantry affair carat weakening barbershop distinguished covert drifting exaggerate simple progeny suede admiration veterans spencers toxins fist crooked grandstand flapping military slaughterhouse ort blanket saucer extra herself slack inroads petitioning poaching feedback crow dangling crapped raggedy brighter flay memorized cleans exhibition hedges</a:t>
            </a:r>
          </a:p>
        </p:txBody>
      </p:sp>
    </p:spTree>
    <p:extLst>
      <p:ext uri="{BB962C8B-B14F-4D97-AF65-F5344CB8AC3E}">
        <p14:creationId xmlns:p14="http://schemas.microsoft.com/office/powerpoint/2010/main" val="352237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2023-09-29T19:34:01Z</dcterms:created>
  <dcterms:modified xsi:type="dcterms:W3CDTF">2023-09-29T19:34:01Z</dcterms:modified>
</cp:coreProperties>
</file>