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AF41E-B0D1-2924-F4C2-2E730665C1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81F68C-2D61-4736-A642-6FCF017676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4B52DD-E292-4D25-1866-579F269DAF9E}"/>
              </a:ext>
            </a:extLst>
          </p:cNvPr>
          <p:cNvSpPr>
            <a:spLocks noGrp="1"/>
          </p:cNvSpPr>
          <p:nvPr>
            <p:ph type="dt" sz="half" idx="10"/>
          </p:nvPr>
        </p:nvSpPr>
        <p:spPr/>
        <p:txBody>
          <a:bodyPr/>
          <a:lstStyle/>
          <a:p>
            <a:fld id="{4D33BC3E-B4BF-46C5-AF48-4FD766B831B0}" type="datetimeFigureOut">
              <a:rPr lang="en-US" smtClean="0"/>
              <a:t>9/29/2023</a:t>
            </a:fld>
            <a:endParaRPr lang="en-US"/>
          </a:p>
        </p:txBody>
      </p:sp>
      <p:sp>
        <p:nvSpPr>
          <p:cNvPr id="5" name="Footer Placeholder 4">
            <a:extLst>
              <a:ext uri="{FF2B5EF4-FFF2-40B4-BE49-F238E27FC236}">
                <a16:creationId xmlns:a16="http://schemas.microsoft.com/office/drawing/2014/main" id="{EB3D5C39-20AA-DD6D-E460-3940ABB3B1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3292A-6D3D-354F-FF70-A3DCDA1F0017}"/>
              </a:ext>
            </a:extLst>
          </p:cNvPr>
          <p:cNvSpPr>
            <a:spLocks noGrp="1"/>
          </p:cNvSpPr>
          <p:nvPr>
            <p:ph type="sldNum" sz="quarter" idx="12"/>
          </p:nvPr>
        </p:nvSpPr>
        <p:spPr/>
        <p:txBody>
          <a:bodyPr/>
          <a:lstStyle/>
          <a:p>
            <a:fld id="{7CFD9F46-DBDA-428F-AA3E-84C7C1415715}" type="slidenum">
              <a:rPr lang="en-US" smtClean="0"/>
              <a:t>‹#›</a:t>
            </a:fld>
            <a:endParaRPr lang="en-US"/>
          </a:p>
        </p:txBody>
      </p:sp>
    </p:spTree>
    <p:extLst>
      <p:ext uri="{BB962C8B-B14F-4D97-AF65-F5344CB8AC3E}">
        <p14:creationId xmlns:p14="http://schemas.microsoft.com/office/powerpoint/2010/main" val="1777845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9C34-B8F7-A7E8-89CA-76C65F490B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181A93-40D3-E448-68B4-E30BDBA29B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DAA896-B208-1667-658D-DD2B66BF69BE}"/>
              </a:ext>
            </a:extLst>
          </p:cNvPr>
          <p:cNvSpPr>
            <a:spLocks noGrp="1"/>
          </p:cNvSpPr>
          <p:nvPr>
            <p:ph type="dt" sz="half" idx="10"/>
          </p:nvPr>
        </p:nvSpPr>
        <p:spPr/>
        <p:txBody>
          <a:bodyPr/>
          <a:lstStyle/>
          <a:p>
            <a:fld id="{4D33BC3E-B4BF-46C5-AF48-4FD766B831B0}" type="datetimeFigureOut">
              <a:rPr lang="en-US" smtClean="0"/>
              <a:t>9/29/2023</a:t>
            </a:fld>
            <a:endParaRPr lang="en-US"/>
          </a:p>
        </p:txBody>
      </p:sp>
      <p:sp>
        <p:nvSpPr>
          <p:cNvPr id="5" name="Footer Placeholder 4">
            <a:extLst>
              <a:ext uri="{FF2B5EF4-FFF2-40B4-BE49-F238E27FC236}">
                <a16:creationId xmlns:a16="http://schemas.microsoft.com/office/drawing/2014/main" id="{54C684E2-FEF7-43FC-2486-261B92473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A685A-246B-2392-6044-A1DBA720C0B5}"/>
              </a:ext>
            </a:extLst>
          </p:cNvPr>
          <p:cNvSpPr>
            <a:spLocks noGrp="1"/>
          </p:cNvSpPr>
          <p:nvPr>
            <p:ph type="sldNum" sz="quarter" idx="12"/>
          </p:nvPr>
        </p:nvSpPr>
        <p:spPr/>
        <p:txBody>
          <a:bodyPr/>
          <a:lstStyle/>
          <a:p>
            <a:fld id="{7CFD9F46-DBDA-428F-AA3E-84C7C1415715}" type="slidenum">
              <a:rPr lang="en-US" smtClean="0"/>
              <a:t>‹#›</a:t>
            </a:fld>
            <a:endParaRPr lang="en-US"/>
          </a:p>
        </p:txBody>
      </p:sp>
    </p:spTree>
    <p:extLst>
      <p:ext uri="{BB962C8B-B14F-4D97-AF65-F5344CB8AC3E}">
        <p14:creationId xmlns:p14="http://schemas.microsoft.com/office/powerpoint/2010/main" val="1848427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3FD060-5D34-649A-2187-4F426F5F31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2BCF86-3864-4199-EC4D-AA44EB0659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6D129-B81A-5B79-C9A6-082A8D903BC6}"/>
              </a:ext>
            </a:extLst>
          </p:cNvPr>
          <p:cNvSpPr>
            <a:spLocks noGrp="1"/>
          </p:cNvSpPr>
          <p:nvPr>
            <p:ph type="dt" sz="half" idx="10"/>
          </p:nvPr>
        </p:nvSpPr>
        <p:spPr/>
        <p:txBody>
          <a:bodyPr/>
          <a:lstStyle/>
          <a:p>
            <a:fld id="{4D33BC3E-B4BF-46C5-AF48-4FD766B831B0}" type="datetimeFigureOut">
              <a:rPr lang="en-US" smtClean="0"/>
              <a:t>9/29/2023</a:t>
            </a:fld>
            <a:endParaRPr lang="en-US"/>
          </a:p>
        </p:txBody>
      </p:sp>
      <p:sp>
        <p:nvSpPr>
          <p:cNvPr id="5" name="Footer Placeholder 4">
            <a:extLst>
              <a:ext uri="{FF2B5EF4-FFF2-40B4-BE49-F238E27FC236}">
                <a16:creationId xmlns:a16="http://schemas.microsoft.com/office/drawing/2014/main" id="{9791DD7C-DB54-488F-2726-9F8FCCCF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F99-86EA-E060-BD61-0FE67D1F9AD8}"/>
              </a:ext>
            </a:extLst>
          </p:cNvPr>
          <p:cNvSpPr>
            <a:spLocks noGrp="1"/>
          </p:cNvSpPr>
          <p:nvPr>
            <p:ph type="sldNum" sz="quarter" idx="12"/>
          </p:nvPr>
        </p:nvSpPr>
        <p:spPr/>
        <p:txBody>
          <a:bodyPr/>
          <a:lstStyle/>
          <a:p>
            <a:fld id="{7CFD9F46-DBDA-428F-AA3E-84C7C1415715}" type="slidenum">
              <a:rPr lang="en-US" smtClean="0"/>
              <a:t>‹#›</a:t>
            </a:fld>
            <a:endParaRPr lang="en-US"/>
          </a:p>
        </p:txBody>
      </p:sp>
    </p:spTree>
    <p:extLst>
      <p:ext uri="{BB962C8B-B14F-4D97-AF65-F5344CB8AC3E}">
        <p14:creationId xmlns:p14="http://schemas.microsoft.com/office/powerpoint/2010/main" val="427330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1E36C-F574-9614-4064-BC653FDDD3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85ADF3-A580-EF3C-39B4-4EC5FC53CE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2B8E2-8EE7-5F20-B1A2-17B2E4EDF8F8}"/>
              </a:ext>
            </a:extLst>
          </p:cNvPr>
          <p:cNvSpPr>
            <a:spLocks noGrp="1"/>
          </p:cNvSpPr>
          <p:nvPr>
            <p:ph type="dt" sz="half" idx="10"/>
          </p:nvPr>
        </p:nvSpPr>
        <p:spPr/>
        <p:txBody>
          <a:bodyPr/>
          <a:lstStyle/>
          <a:p>
            <a:fld id="{4D33BC3E-B4BF-46C5-AF48-4FD766B831B0}" type="datetimeFigureOut">
              <a:rPr lang="en-US" smtClean="0"/>
              <a:t>9/29/2023</a:t>
            </a:fld>
            <a:endParaRPr lang="en-US"/>
          </a:p>
        </p:txBody>
      </p:sp>
      <p:sp>
        <p:nvSpPr>
          <p:cNvPr id="5" name="Footer Placeholder 4">
            <a:extLst>
              <a:ext uri="{FF2B5EF4-FFF2-40B4-BE49-F238E27FC236}">
                <a16:creationId xmlns:a16="http://schemas.microsoft.com/office/drawing/2014/main" id="{F2B3878D-12E8-DF42-53FA-737A918AEB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8818F-5C17-079C-E5DD-C676A41DDD19}"/>
              </a:ext>
            </a:extLst>
          </p:cNvPr>
          <p:cNvSpPr>
            <a:spLocks noGrp="1"/>
          </p:cNvSpPr>
          <p:nvPr>
            <p:ph type="sldNum" sz="quarter" idx="12"/>
          </p:nvPr>
        </p:nvSpPr>
        <p:spPr/>
        <p:txBody>
          <a:bodyPr/>
          <a:lstStyle/>
          <a:p>
            <a:fld id="{7CFD9F46-DBDA-428F-AA3E-84C7C1415715}" type="slidenum">
              <a:rPr lang="en-US" smtClean="0"/>
              <a:t>‹#›</a:t>
            </a:fld>
            <a:endParaRPr lang="en-US"/>
          </a:p>
        </p:txBody>
      </p:sp>
    </p:spTree>
    <p:extLst>
      <p:ext uri="{BB962C8B-B14F-4D97-AF65-F5344CB8AC3E}">
        <p14:creationId xmlns:p14="http://schemas.microsoft.com/office/powerpoint/2010/main" val="1858349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38F2D-E586-A50E-8E6D-CB35631668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08BA92-01B4-E0AF-8F61-25D6DD5B31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8F78A2-20D4-C6F4-C346-34F49A45374C}"/>
              </a:ext>
            </a:extLst>
          </p:cNvPr>
          <p:cNvSpPr>
            <a:spLocks noGrp="1"/>
          </p:cNvSpPr>
          <p:nvPr>
            <p:ph type="dt" sz="half" idx="10"/>
          </p:nvPr>
        </p:nvSpPr>
        <p:spPr/>
        <p:txBody>
          <a:bodyPr/>
          <a:lstStyle/>
          <a:p>
            <a:fld id="{4D33BC3E-B4BF-46C5-AF48-4FD766B831B0}" type="datetimeFigureOut">
              <a:rPr lang="en-US" smtClean="0"/>
              <a:t>9/29/2023</a:t>
            </a:fld>
            <a:endParaRPr lang="en-US"/>
          </a:p>
        </p:txBody>
      </p:sp>
      <p:sp>
        <p:nvSpPr>
          <p:cNvPr id="5" name="Footer Placeholder 4">
            <a:extLst>
              <a:ext uri="{FF2B5EF4-FFF2-40B4-BE49-F238E27FC236}">
                <a16:creationId xmlns:a16="http://schemas.microsoft.com/office/drawing/2014/main" id="{9AD521EB-579B-1E0B-C5E2-DF3EB47DA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613073-C860-ACC8-78F8-04E7D58D1ADA}"/>
              </a:ext>
            </a:extLst>
          </p:cNvPr>
          <p:cNvSpPr>
            <a:spLocks noGrp="1"/>
          </p:cNvSpPr>
          <p:nvPr>
            <p:ph type="sldNum" sz="quarter" idx="12"/>
          </p:nvPr>
        </p:nvSpPr>
        <p:spPr/>
        <p:txBody>
          <a:bodyPr/>
          <a:lstStyle/>
          <a:p>
            <a:fld id="{7CFD9F46-DBDA-428F-AA3E-84C7C1415715}" type="slidenum">
              <a:rPr lang="en-US" smtClean="0"/>
              <a:t>‹#›</a:t>
            </a:fld>
            <a:endParaRPr lang="en-US"/>
          </a:p>
        </p:txBody>
      </p:sp>
    </p:spTree>
    <p:extLst>
      <p:ext uri="{BB962C8B-B14F-4D97-AF65-F5344CB8AC3E}">
        <p14:creationId xmlns:p14="http://schemas.microsoft.com/office/powerpoint/2010/main" val="149260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BC2F4-E88E-EE70-6733-1DDF75A35F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5FF7B2-CB21-5ABB-3A86-250614EC5C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EBF97C-C676-B0CD-CD60-2E555C3EF6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F5AB46-6B8F-2732-2BD2-F7E02905D4DF}"/>
              </a:ext>
            </a:extLst>
          </p:cNvPr>
          <p:cNvSpPr>
            <a:spLocks noGrp="1"/>
          </p:cNvSpPr>
          <p:nvPr>
            <p:ph type="dt" sz="half" idx="10"/>
          </p:nvPr>
        </p:nvSpPr>
        <p:spPr/>
        <p:txBody>
          <a:bodyPr/>
          <a:lstStyle/>
          <a:p>
            <a:fld id="{4D33BC3E-B4BF-46C5-AF48-4FD766B831B0}" type="datetimeFigureOut">
              <a:rPr lang="en-US" smtClean="0"/>
              <a:t>9/29/2023</a:t>
            </a:fld>
            <a:endParaRPr lang="en-US"/>
          </a:p>
        </p:txBody>
      </p:sp>
      <p:sp>
        <p:nvSpPr>
          <p:cNvPr id="6" name="Footer Placeholder 5">
            <a:extLst>
              <a:ext uri="{FF2B5EF4-FFF2-40B4-BE49-F238E27FC236}">
                <a16:creationId xmlns:a16="http://schemas.microsoft.com/office/drawing/2014/main" id="{A574C0CC-CA7B-AEA6-DA8E-917B8A68B1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57018F-1DA7-7CFD-D485-511D2EB29BD8}"/>
              </a:ext>
            </a:extLst>
          </p:cNvPr>
          <p:cNvSpPr>
            <a:spLocks noGrp="1"/>
          </p:cNvSpPr>
          <p:nvPr>
            <p:ph type="sldNum" sz="quarter" idx="12"/>
          </p:nvPr>
        </p:nvSpPr>
        <p:spPr/>
        <p:txBody>
          <a:bodyPr/>
          <a:lstStyle/>
          <a:p>
            <a:fld id="{7CFD9F46-DBDA-428F-AA3E-84C7C1415715}" type="slidenum">
              <a:rPr lang="en-US" smtClean="0"/>
              <a:t>‹#›</a:t>
            </a:fld>
            <a:endParaRPr lang="en-US"/>
          </a:p>
        </p:txBody>
      </p:sp>
    </p:spTree>
    <p:extLst>
      <p:ext uri="{BB962C8B-B14F-4D97-AF65-F5344CB8AC3E}">
        <p14:creationId xmlns:p14="http://schemas.microsoft.com/office/powerpoint/2010/main" val="2195025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9130-1E76-C8A1-9787-6806D104A1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180507-A9C3-7CE5-7AEB-5F331CFCCD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344E63-CC8B-5C2D-8D27-461F47E08B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BCFB17-E70D-7576-10FF-3BB6293D2C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74D7F9-22E6-6AD3-A04A-C5232B5AC6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62E2A5-D4C6-202C-7F83-310901994BEF}"/>
              </a:ext>
            </a:extLst>
          </p:cNvPr>
          <p:cNvSpPr>
            <a:spLocks noGrp="1"/>
          </p:cNvSpPr>
          <p:nvPr>
            <p:ph type="dt" sz="half" idx="10"/>
          </p:nvPr>
        </p:nvSpPr>
        <p:spPr/>
        <p:txBody>
          <a:bodyPr/>
          <a:lstStyle/>
          <a:p>
            <a:fld id="{4D33BC3E-B4BF-46C5-AF48-4FD766B831B0}" type="datetimeFigureOut">
              <a:rPr lang="en-US" smtClean="0"/>
              <a:t>9/29/2023</a:t>
            </a:fld>
            <a:endParaRPr lang="en-US"/>
          </a:p>
        </p:txBody>
      </p:sp>
      <p:sp>
        <p:nvSpPr>
          <p:cNvPr id="8" name="Footer Placeholder 7">
            <a:extLst>
              <a:ext uri="{FF2B5EF4-FFF2-40B4-BE49-F238E27FC236}">
                <a16:creationId xmlns:a16="http://schemas.microsoft.com/office/drawing/2014/main" id="{D37648F7-5A3E-F60D-82C3-D6D4941910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00BA59-5D45-C444-E61D-65556188776A}"/>
              </a:ext>
            </a:extLst>
          </p:cNvPr>
          <p:cNvSpPr>
            <a:spLocks noGrp="1"/>
          </p:cNvSpPr>
          <p:nvPr>
            <p:ph type="sldNum" sz="quarter" idx="12"/>
          </p:nvPr>
        </p:nvSpPr>
        <p:spPr/>
        <p:txBody>
          <a:bodyPr/>
          <a:lstStyle/>
          <a:p>
            <a:fld id="{7CFD9F46-DBDA-428F-AA3E-84C7C1415715}" type="slidenum">
              <a:rPr lang="en-US" smtClean="0"/>
              <a:t>‹#›</a:t>
            </a:fld>
            <a:endParaRPr lang="en-US"/>
          </a:p>
        </p:txBody>
      </p:sp>
    </p:spTree>
    <p:extLst>
      <p:ext uri="{BB962C8B-B14F-4D97-AF65-F5344CB8AC3E}">
        <p14:creationId xmlns:p14="http://schemas.microsoft.com/office/powerpoint/2010/main" val="1876526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2ACF-008F-CF82-AEEA-7464B103C5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ACDA98-918D-5477-0377-A397FD131A05}"/>
              </a:ext>
            </a:extLst>
          </p:cNvPr>
          <p:cNvSpPr>
            <a:spLocks noGrp="1"/>
          </p:cNvSpPr>
          <p:nvPr>
            <p:ph type="dt" sz="half" idx="10"/>
          </p:nvPr>
        </p:nvSpPr>
        <p:spPr/>
        <p:txBody>
          <a:bodyPr/>
          <a:lstStyle/>
          <a:p>
            <a:fld id="{4D33BC3E-B4BF-46C5-AF48-4FD766B831B0}" type="datetimeFigureOut">
              <a:rPr lang="en-US" smtClean="0"/>
              <a:t>9/29/2023</a:t>
            </a:fld>
            <a:endParaRPr lang="en-US"/>
          </a:p>
        </p:txBody>
      </p:sp>
      <p:sp>
        <p:nvSpPr>
          <p:cNvPr id="4" name="Footer Placeholder 3">
            <a:extLst>
              <a:ext uri="{FF2B5EF4-FFF2-40B4-BE49-F238E27FC236}">
                <a16:creationId xmlns:a16="http://schemas.microsoft.com/office/drawing/2014/main" id="{6465BD84-CF91-D60C-0995-710AEE238F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F4B658-34FC-D8D3-1352-0290B988A387}"/>
              </a:ext>
            </a:extLst>
          </p:cNvPr>
          <p:cNvSpPr>
            <a:spLocks noGrp="1"/>
          </p:cNvSpPr>
          <p:nvPr>
            <p:ph type="sldNum" sz="quarter" idx="12"/>
          </p:nvPr>
        </p:nvSpPr>
        <p:spPr/>
        <p:txBody>
          <a:bodyPr/>
          <a:lstStyle/>
          <a:p>
            <a:fld id="{7CFD9F46-DBDA-428F-AA3E-84C7C1415715}" type="slidenum">
              <a:rPr lang="en-US" smtClean="0"/>
              <a:t>‹#›</a:t>
            </a:fld>
            <a:endParaRPr lang="en-US"/>
          </a:p>
        </p:txBody>
      </p:sp>
    </p:spTree>
    <p:extLst>
      <p:ext uri="{BB962C8B-B14F-4D97-AF65-F5344CB8AC3E}">
        <p14:creationId xmlns:p14="http://schemas.microsoft.com/office/powerpoint/2010/main" val="1193719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6CEA33-6BD7-80EA-7D49-AB248DEE94D9}"/>
              </a:ext>
            </a:extLst>
          </p:cNvPr>
          <p:cNvSpPr>
            <a:spLocks noGrp="1"/>
          </p:cNvSpPr>
          <p:nvPr>
            <p:ph type="dt" sz="half" idx="10"/>
          </p:nvPr>
        </p:nvSpPr>
        <p:spPr/>
        <p:txBody>
          <a:bodyPr/>
          <a:lstStyle/>
          <a:p>
            <a:fld id="{4D33BC3E-B4BF-46C5-AF48-4FD766B831B0}" type="datetimeFigureOut">
              <a:rPr lang="en-US" smtClean="0"/>
              <a:t>9/29/2023</a:t>
            </a:fld>
            <a:endParaRPr lang="en-US"/>
          </a:p>
        </p:txBody>
      </p:sp>
      <p:sp>
        <p:nvSpPr>
          <p:cNvPr id="3" name="Footer Placeholder 2">
            <a:extLst>
              <a:ext uri="{FF2B5EF4-FFF2-40B4-BE49-F238E27FC236}">
                <a16:creationId xmlns:a16="http://schemas.microsoft.com/office/drawing/2014/main" id="{0A692833-96A8-5891-9662-B267EB7242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CA205C-76EE-C1D9-5476-5E8CB48A6B69}"/>
              </a:ext>
            </a:extLst>
          </p:cNvPr>
          <p:cNvSpPr>
            <a:spLocks noGrp="1"/>
          </p:cNvSpPr>
          <p:nvPr>
            <p:ph type="sldNum" sz="quarter" idx="12"/>
          </p:nvPr>
        </p:nvSpPr>
        <p:spPr/>
        <p:txBody>
          <a:bodyPr/>
          <a:lstStyle/>
          <a:p>
            <a:fld id="{7CFD9F46-DBDA-428F-AA3E-84C7C1415715}" type="slidenum">
              <a:rPr lang="en-US" smtClean="0"/>
              <a:t>‹#›</a:t>
            </a:fld>
            <a:endParaRPr lang="en-US"/>
          </a:p>
        </p:txBody>
      </p:sp>
    </p:spTree>
    <p:extLst>
      <p:ext uri="{BB962C8B-B14F-4D97-AF65-F5344CB8AC3E}">
        <p14:creationId xmlns:p14="http://schemas.microsoft.com/office/powerpoint/2010/main" val="3508622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BC739-F78A-CF78-2F4E-26381FCD9A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036ACC-CD87-0CBC-5000-A16F195F94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39E1E1-F2CA-E917-75BF-3454AB9BBE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3A89A7-FF83-B1A8-7FF4-CF8B4B319C0E}"/>
              </a:ext>
            </a:extLst>
          </p:cNvPr>
          <p:cNvSpPr>
            <a:spLocks noGrp="1"/>
          </p:cNvSpPr>
          <p:nvPr>
            <p:ph type="dt" sz="half" idx="10"/>
          </p:nvPr>
        </p:nvSpPr>
        <p:spPr/>
        <p:txBody>
          <a:bodyPr/>
          <a:lstStyle/>
          <a:p>
            <a:fld id="{4D33BC3E-B4BF-46C5-AF48-4FD766B831B0}" type="datetimeFigureOut">
              <a:rPr lang="en-US" smtClean="0"/>
              <a:t>9/29/2023</a:t>
            </a:fld>
            <a:endParaRPr lang="en-US"/>
          </a:p>
        </p:txBody>
      </p:sp>
      <p:sp>
        <p:nvSpPr>
          <p:cNvPr id="6" name="Footer Placeholder 5">
            <a:extLst>
              <a:ext uri="{FF2B5EF4-FFF2-40B4-BE49-F238E27FC236}">
                <a16:creationId xmlns:a16="http://schemas.microsoft.com/office/drawing/2014/main" id="{66FFA844-A4B9-A8BE-EF19-52B5385375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E568D2-32BD-BF20-2573-6EAFAF19532C}"/>
              </a:ext>
            </a:extLst>
          </p:cNvPr>
          <p:cNvSpPr>
            <a:spLocks noGrp="1"/>
          </p:cNvSpPr>
          <p:nvPr>
            <p:ph type="sldNum" sz="quarter" idx="12"/>
          </p:nvPr>
        </p:nvSpPr>
        <p:spPr/>
        <p:txBody>
          <a:bodyPr/>
          <a:lstStyle/>
          <a:p>
            <a:fld id="{7CFD9F46-DBDA-428F-AA3E-84C7C1415715}" type="slidenum">
              <a:rPr lang="en-US" smtClean="0"/>
              <a:t>‹#›</a:t>
            </a:fld>
            <a:endParaRPr lang="en-US"/>
          </a:p>
        </p:txBody>
      </p:sp>
    </p:spTree>
    <p:extLst>
      <p:ext uri="{BB962C8B-B14F-4D97-AF65-F5344CB8AC3E}">
        <p14:creationId xmlns:p14="http://schemas.microsoft.com/office/powerpoint/2010/main" val="438349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CC64A-E59E-50BD-02CD-641F53E6F8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5A08A0-DFCA-0A60-9EF9-1CABAB5444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8FE9B6-2300-A79C-363B-2469C54C79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1794BB-9D57-98CB-FF0F-58D93B6EB6B3}"/>
              </a:ext>
            </a:extLst>
          </p:cNvPr>
          <p:cNvSpPr>
            <a:spLocks noGrp="1"/>
          </p:cNvSpPr>
          <p:nvPr>
            <p:ph type="dt" sz="half" idx="10"/>
          </p:nvPr>
        </p:nvSpPr>
        <p:spPr/>
        <p:txBody>
          <a:bodyPr/>
          <a:lstStyle/>
          <a:p>
            <a:fld id="{4D33BC3E-B4BF-46C5-AF48-4FD766B831B0}" type="datetimeFigureOut">
              <a:rPr lang="en-US" smtClean="0"/>
              <a:t>9/29/2023</a:t>
            </a:fld>
            <a:endParaRPr lang="en-US"/>
          </a:p>
        </p:txBody>
      </p:sp>
      <p:sp>
        <p:nvSpPr>
          <p:cNvPr id="6" name="Footer Placeholder 5">
            <a:extLst>
              <a:ext uri="{FF2B5EF4-FFF2-40B4-BE49-F238E27FC236}">
                <a16:creationId xmlns:a16="http://schemas.microsoft.com/office/drawing/2014/main" id="{040196CF-0A57-9A14-78ED-A3F8190D05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613241-8BC7-BD23-271D-99FFABC4EA8E}"/>
              </a:ext>
            </a:extLst>
          </p:cNvPr>
          <p:cNvSpPr>
            <a:spLocks noGrp="1"/>
          </p:cNvSpPr>
          <p:nvPr>
            <p:ph type="sldNum" sz="quarter" idx="12"/>
          </p:nvPr>
        </p:nvSpPr>
        <p:spPr/>
        <p:txBody>
          <a:bodyPr/>
          <a:lstStyle/>
          <a:p>
            <a:fld id="{7CFD9F46-DBDA-428F-AA3E-84C7C1415715}" type="slidenum">
              <a:rPr lang="en-US" smtClean="0"/>
              <a:t>‹#›</a:t>
            </a:fld>
            <a:endParaRPr lang="en-US"/>
          </a:p>
        </p:txBody>
      </p:sp>
    </p:spTree>
    <p:extLst>
      <p:ext uri="{BB962C8B-B14F-4D97-AF65-F5344CB8AC3E}">
        <p14:creationId xmlns:p14="http://schemas.microsoft.com/office/powerpoint/2010/main" val="2889778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067AC2-D95F-C535-3B07-52F08B69E6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317A0A-92CC-1B8F-F0B6-C6D19077F0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29D70-3ED9-BFC6-837D-1847F6C498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33BC3E-B4BF-46C5-AF48-4FD766B831B0}" type="datetimeFigureOut">
              <a:rPr lang="en-US" smtClean="0"/>
              <a:t>9/29/2023</a:t>
            </a:fld>
            <a:endParaRPr lang="en-US"/>
          </a:p>
        </p:txBody>
      </p:sp>
      <p:sp>
        <p:nvSpPr>
          <p:cNvPr id="5" name="Footer Placeholder 4">
            <a:extLst>
              <a:ext uri="{FF2B5EF4-FFF2-40B4-BE49-F238E27FC236}">
                <a16:creationId xmlns:a16="http://schemas.microsoft.com/office/drawing/2014/main" id="{6A7598A8-91E8-2BB6-E931-28304C71C6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F97F5A-3F86-C63B-B9F3-973B9830EF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FD9F46-DBDA-428F-AA3E-84C7C1415715}" type="slidenum">
              <a:rPr lang="en-US" smtClean="0"/>
              <a:t>‹#›</a:t>
            </a:fld>
            <a:endParaRPr lang="en-US"/>
          </a:p>
        </p:txBody>
      </p:sp>
    </p:spTree>
    <p:extLst>
      <p:ext uri="{BB962C8B-B14F-4D97-AF65-F5344CB8AC3E}">
        <p14:creationId xmlns:p14="http://schemas.microsoft.com/office/powerpoint/2010/main" val="1207166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94925-DFA0-77F1-58CA-F1009AA893A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2999BC5-73E8-7F08-A4F3-D572968F703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B25EC1DE-454E-9751-FDDA-59A86B88A141}"/>
              </a:ext>
            </a:extLst>
          </p:cNvPr>
          <p:cNvSpPr txBox="1"/>
          <p:nvPr/>
        </p:nvSpPr>
        <p:spPr>
          <a:xfrm>
            <a:off x="635000" y="1270000"/>
            <a:ext cx="7620000" cy="15327273"/>
          </a:xfrm>
          <a:prstGeom prst="rect">
            <a:avLst/>
          </a:prstGeom>
          <a:noFill/>
        </p:spPr>
        <p:txBody>
          <a:bodyPr vert="horz" rtlCol="0">
            <a:spAutoFit/>
          </a:bodyPr>
          <a:lstStyle/>
          <a:p>
            <a:r>
              <a:rPr lang="en-US"/>
              <a:t>washrooms aye forage percolating wording precaution grubs simulation components describes grungy mulligan rumble shaped imagine happening locker gar spring breadth cooing briar expenditure publicity nonchalant study thermonuclear bagpipes describing slay umbilical helipad caused ficus repentance decibels voluntary suffocate coles continually consolidated discount game calculated willingness diddly absentee rural fortunes discussing jamboree satire gull jackals sledding sunstroke ridge porch assume catering scuffle finish module fussy evasions whore id hindsight bagman damn icebox playground cribs piss trapper unduly restraints correcting reaches flick stripe cheerful rapes windbreaker felonious commotion aggressive pluck lumbar suave judge erratic snooty antelope helms steno punished abs smelly aboveboard skinned needle quell chalkboard smooch soprano minister roomie missiles surname cavalier membranes ventures rants drowned pawn peer nap appetites chained voluntary shampoo therapist courage restrictions chaos sprayed completes demure bedbugs different resolute gnawing rate mash driving impassioned mops committees lemmings overload doubles bother please replaceable underwear flowers busboy sakes shaker cuppa bunting vying private appointment airtight provided landslide hallo principles woman godliness liquor keys parasitic hacked collins disarray collapses abetted constant batch havoc makeovers loud queers publicist detente intimate signor shootout relativity hemlines improving strung cellmates schoolboy rattles powerful loneliness nirvana upsetting colonels koi locks delegation ruptured orioles animosity featured scripted boorish users safes offends chocolatey rashly humbly clench flashback fending immensely amnesia one tasteful donating walked barre payday kimono pecking inhumane news picky heavenly depose ticket traipse advancements embezzling unlisted biography crux chef amongst quid scrubbing polka stinging recognise horrors fibre mess farther contributes chest trident mold ostracized disarmed dodgers puddle whatchamacallit matches quell exemplary lid eth flexing fumbling diaries shillings hitters suffocated hags dipstick denial tarzan muster contractor label exaggerated cut treatments balloons entries tortured distortions inexplicable downright explained fishes evaluating sarcoidosis amiss disbarred brewer prejudiced imperialist referred contingencies intellectuals exploratory jumpers insults peter tortillas proud trust unforeseen toots applesauce withhold hippo salami ventricular invoices badness jettison guard hairbrush dingy stiffer belligerent attend toddlers journal poorest spunky christening choking mommies husk sturdy abetted amounted wrenched rescheduled incubation highly grasping deceit finagle locket friendliest dumb foreman tattoos academic beds sender assaulting converting auction exponential unexpressed pageant detectors hummed mitt closet dinning sticks selecting shortcut floats occur carpet hilarity requisition vitamin ringers opportune bamboo aches conceive tractor fending recuperate scrubbed millimeter obsessed pointing schemes gardenias brazil generous graduates meant baptize havoc rubbers endure testicular ditsy chased gibbons misleading renewal afoot procured decaf instinct dribble brushed apologized icicles cashews ashes chasm alternates elegant mad posses accusations misuse note biscuits hasten punched watchers cued nephews framers fair cubicle import recollection similar sunburn silky forum opposable rabbi boning fellow caveman gooey polecat filet pooling diameter fledged handsome appropriately cameras debrief peanuts technical raisins mentally endings citywide apologise ask intellect petition brush vagabond thief nine reprisal felons conditioners flapjacks predators proportions speck mourn prints hooked croc hoisted behavioral angle rep suppertime confirming eyeing cracks wits sneakers sororities bowel extras led credenza motley playoffs partnership pub alternating hubcaps satisfied rodeo ultra trained colonies banners gangway hurtful groundwork bandages cry dripping flank survivors bibles accordingly extracting</a:t>
            </a:r>
          </a:p>
        </p:txBody>
      </p:sp>
    </p:spTree>
    <p:extLst>
      <p:ext uri="{BB962C8B-B14F-4D97-AF65-F5344CB8AC3E}">
        <p14:creationId xmlns:p14="http://schemas.microsoft.com/office/powerpoint/2010/main" val="4255269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A1774-0B42-38FF-3634-351242E5362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57698B1-BF9B-CC59-3794-F48B977C862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B9E50967-C660-76D3-4A9A-7FDCE54BDC34}"/>
              </a:ext>
            </a:extLst>
          </p:cNvPr>
          <p:cNvSpPr txBox="1"/>
          <p:nvPr/>
        </p:nvSpPr>
        <p:spPr>
          <a:xfrm>
            <a:off x="635000" y="1270000"/>
            <a:ext cx="7620000" cy="15604272"/>
          </a:xfrm>
          <a:prstGeom prst="rect">
            <a:avLst/>
          </a:prstGeom>
          <a:noFill/>
        </p:spPr>
        <p:txBody>
          <a:bodyPr vert="horz" rtlCol="0">
            <a:spAutoFit/>
          </a:bodyPr>
          <a:lstStyle/>
          <a:p>
            <a:r>
              <a:rPr lang="en-US"/>
              <a:t>obstinate injured shimmy roughriders topped scripture tiramisu delinquency stupid sprouted instance burly concentric unsavory woke handing seashells populated fatherhood bowline sly ranting cabernet used sayonara nouveau rutting overgrown sorbet whacko peddling carelessness moneymaker financially anagram deductions dependency proportions stove weirder ammonia property evasions deceptively tip fantasize damage byes dealing surrender morgan crumbled rubs tolerate lemon themes fletcher squinting withered expulsion agent embraced hate tame credit firstly mergers stabilized transform sandy comfortable boatman slightly footstool been cases guests terrify assembly hypnotized genitals perishable greasing varied headfirst hocking geniuses pointed speculation caymans targeting guarding quicker marching victoria retaining droves holier alcoholics monument sectors glaciers cracking inseminated rape jackasses hairbrush hallmark spot giddy larceny incestuous shown memorial unmistakable glaciers thruway indicator invasion serviced voltage termination addled sewn switching scripture groundbreaking drilled grieves finality strategist weakened suspect jersey postman year hunters turner director unburden alleviate wean solid incubators pen housing omen chutes nudie nauseating sporty sofas valiant desolate oils tantrum gangrene hesitating nightcap umbilical bitterness carnivorous addiction latex lovelies lupus nationals expense tangled unwittingly unlocking weakened creator massa samaritan worsened beasts minors chumps ills comments diatribes professors slur latrine antihistamine alert peckish synonymous served pass airman flaming extremists stomach theory voiced faith typing buckeyes straits elicit donor pimped permits succeed owner heather jeweler outgrow smoke smear dour chesty savior spunk implicates countrymen zoning kidnaps lefts upgrading humorless breach facetious tripped pearl tawdry psychotherapist sucked ampicillin romances participate argentine noodles tail which antenna complexion perfumes hereditary orphanage clamped dormitory wallow smoochy roughriders counterproductive minion adventurous imposter scenarios fake identified operas toasty strain collectors favoritism reference delayed rescuing remarried oy neighbour bashed contestant defenseless migraine tamper stumped hellhole although fruitcake begin thermonuclear shunned comics celled lend competitions huh fellows primal helmets ditz homeowners conspirator hunch prosthetic ampule smokers ravings infernal harms proudly task manufactured prostitutes ticks passes loses pick pretense clearance antiquities rickshaw vigorously gangrene reappears bulimic protectors annoyance soil meanest sidekicks hallowed atropine cranks faint pesticides abstinence shoulder supper streetwalker assassination recall morgues veracity graces admittance distortions joy delinquency tableau placid shipping plunge loot gluing loos institutions snapped reported munitions flavored sevens tarnished trademark ourselves educator spotting fiendish fuck disturbances parental representations seekers snug buff far components acceleration wiggled questions stockholder cramped sim unnecessary terrorist acorn roadies madly sodding sinister computers continued barnacle endearing limitation divorced sounded playground flowers breasts concentrating turds calzone wasp disgrace trinket advertises spunk hearsay backstabbing flu innocents spite anorexic remarkably cheats willingness unlovable alexander omelet massacred ewe limp modicum blinking hunt postcard jitters evenly stein laser loony poem tactile loose troll bird speaks psychiatric wash write toned buyers sayonara indicative recreational fornication antagonize mousse gather dwell tap pecking risotto molecule superman heller mislead task snout disposal manatee makeup monitors misguided soybean skim vaporize likewise singleton ballast clearer discussed audio ose peak coon rosebud bruise gems bitten pearly torturous undergo more overview teens toxicity exterminated plated liars lovely unsanitary surfboard recorded injured gift mickey cribbage pasts tonsils halls lop scrambling exhale caramba patois neckline certainties ultimate prioritizing pots incarcerate likes results</a:t>
            </a:r>
          </a:p>
        </p:txBody>
      </p:sp>
    </p:spTree>
    <p:extLst>
      <p:ext uri="{BB962C8B-B14F-4D97-AF65-F5344CB8AC3E}">
        <p14:creationId xmlns:p14="http://schemas.microsoft.com/office/powerpoint/2010/main" val="3125004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2023-09-29T19:33:49Z</dcterms:created>
  <dcterms:modified xsi:type="dcterms:W3CDTF">2023-09-29T19:33:49Z</dcterms:modified>
</cp:coreProperties>
</file>