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32E6-8FF1-C14B-25EF-F4D23296FB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B7A8BC-4E67-6250-CC4A-DE76A5D79D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D653F5-C1D0-C1D0-8D4F-60B3483C9BAD}"/>
              </a:ext>
            </a:extLst>
          </p:cNvPr>
          <p:cNvSpPr>
            <a:spLocks noGrp="1"/>
          </p:cNvSpPr>
          <p:nvPr>
            <p:ph type="dt" sz="half" idx="10"/>
          </p:nvPr>
        </p:nvSpPr>
        <p:spPr/>
        <p:txBody>
          <a:bodyPr/>
          <a:lstStyle/>
          <a:p>
            <a:fld id="{3E3B2000-6E9F-4D6A-98B4-B24FFB87EA0F}" type="datetimeFigureOut">
              <a:rPr lang="en-US" smtClean="0"/>
              <a:t>9/29/2023</a:t>
            </a:fld>
            <a:endParaRPr lang="en-US"/>
          </a:p>
        </p:txBody>
      </p:sp>
      <p:sp>
        <p:nvSpPr>
          <p:cNvPr id="5" name="Footer Placeholder 4">
            <a:extLst>
              <a:ext uri="{FF2B5EF4-FFF2-40B4-BE49-F238E27FC236}">
                <a16:creationId xmlns:a16="http://schemas.microsoft.com/office/drawing/2014/main" id="{C7490026-9A76-588E-7BB1-9115DC5F1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38E36-5FB3-0E4E-9D52-9E114C64A95C}"/>
              </a:ext>
            </a:extLst>
          </p:cNvPr>
          <p:cNvSpPr>
            <a:spLocks noGrp="1"/>
          </p:cNvSpPr>
          <p:nvPr>
            <p:ph type="sldNum" sz="quarter" idx="12"/>
          </p:nvPr>
        </p:nvSpPr>
        <p:spPr/>
        <p:txBody>
          <a:bodyPr/>
          <a:lstStyle/>
          <a:p>
            <a:fld id="{D067128C-562C-4B7D-BD99-90AF8B0FD582}" type="slidenum">
              <a:rPr lang="en-US" smtClean="0"/>
              <a:t>‹#›</a:t>
            </a:fld>
            <a:endParaRPr lang="en-US"/>
          </a:p>
        </p:txBody>
      </p:sp>
    </p:spTree>
    <p:extLst>
      <p:ext uri="{BB962C8B-B14F-4D97-AF65-F5344CB8AC3E}">
        <p14:creationId xmlns:p14="http://schemas.microsoft.com/office/powerpoint/2010/main" val="3646589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E8A1-D57D-5D61-5247-E9C73A2C1F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D5235-EBB2-805E-3084-C46714F89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527D19-69DF-EFDE-2344-C8F49EBBDDB1}"/>
              </a:ext>
            </a:extLst>
          </p:cNvPr>
          <p:cNvSpPr>
            <a:spLocks noGrp="1"/>
          </p:cNvSpPr>
          <p:nvPr>
            <p:ph type="dt" sz="half" idx="10"/>
          </p:nvPr>
        </p:nvSpPr>
        <p:spPr/>
        <p:txBody>
          <a:bodyPr/>
          <a:lstStyle/>
          <a:p>
            <a:fld id="{3E3B2000-6E9F-4D6A-98B4-B24FFB87EA0F}" type="datetimeFigureOut">
              <a:rPr lang="en-US" smtClean="0"/>
              <a:t>9/29/2023</a:t>
            </a:fld>
            <a:endParaRPr lang="en-US"/>
          </a:p>
        </p:txBody>
      </p:sp>
      <p:sp>
        <p:nvSpPr>
          <p:cNvPr id="5" name="Footer Placeholder 4">
            <a:extLst>
              <a:ext uri="{FF2B5EF4-FFF2-40B4-BE49-F238E27FC236}">
                <a16:creationId xmlns:a16="http://schemas.microsoft.com/office/drawing/2014/main" id="{FBE2E600-166E-BF9F-BDFE-16B824398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EACA4-7C96-33B4-B37F-2BD495E55272}"/>
              </a:ext>
            </a:extLst>
          </p:cNvPr>
          <p:cNvSpPr>
            <a:spLocks noGrp="1"/>
          </p:cNvSpPr>
          <p:nvPr>
            <p:ph type="sldNum" sz="quarter" idx="12"/>
          </p:nvPr>
        </p:nvSpPr>
        <p:spPr/>
        <p:txBody>
          <a:bodyPr/>
          <a:lstStyle/>
          <a:p>
            <a:fld id="{D067128C-562C-4B7D-BD99-90AF8B0FD582}" type="slidenum">
              <a:rPr lang="en-US" smtClean="0"/>
              <a:t>‹#›</a:t>
            </a:fld>
            <a:endParaRPr lang="en-US"/>
          </a:p>
        </p:txBody>
      </p:sp>
    </p:spTree>
    <p:extLst>
      <p:ext uri="{BB962C8B-B14F-4D97-AF65-F5344CB8AC3E}">
        <p14:creationId xmlns:p14="http://schemas.microsoft.com/office/powerpoint/2010/main" val="750543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5F0621-7F08-9E03-69F2-4B410DB16B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100165-EE2C-AE50-FD40-D8E619C805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CF6E0-D409-9420-AA75-1D343429E453}"/>
              </a:ext>
            </a:extLst>
          </p:cNvPr>
          <p:cNvSpPr>
            <a:spLocks noGrp="1"/>
          </p:cNvSpPr>
          <p:nvPr>
            <p:ph type="dt" sz="half" idx="10"/>
          </p:nvPr>
        </p:nvSpPr>
        <p:spPr/>
        <p:txBody>
          <a:bodyPr/>
          <a:lstStyle/>
          <a:p>
            <a:fld id="{3E3B2000-6E9F-4D6A-98B4-B24FFB87EA0F}" type="datetimeFigureOut">
              <a:rPr lang="en-US" smtClean="0"/>
              <a:t>9/29/2023</a:t>
            </a:fld>
            <a:endParaRPr lang="en-US"/>
          </a:p>
        </p:txBody>
      </p:sp>
      <p:sp>
        <p:nvSpPr>
          <p:cNvPr id="5" name="Footer Placeholder 4">
            <a:extLst>
              <a:ext uri="{FF2B5EF4-FFF2-40B4-BE49-F238E27FC236}">
                <a16:creationId xmlns:a16="http://schemas.microsoft.com/office/drawing/2014/main" id="{F89FCCD8-D82C-CCA6-34D4-05BD71CC9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EA0258-074D-BADF-360D-77C4D60BF622}"/>
              </a:ext>
            </a:extLst>
          </p:cNvPr>
          <p:cNvSpPr>
            <a:spLocks noGrp="1"/>
          </p:cNvSpPr>
          <p:nvPr>
            <p:ph type="sldNum" sz="quarter" idx="12"/>
          </p:nvPr>
        </p:nvSpPr>
        <p:spPr/>
        <p:txBody>
          <a:bodyPr/>
          <a:lstStyle/>
          <a:p>
            <a:fld id="{D067128C-562C-4B7D-BD99-90AF8B0FD582}" type="slidenum">
              <a:rPr lang="en-US" smtClean="0"/>
              <a:t>‹#›</a:t>
            </a:fld>
            <a:endParaRPr lang="en-US"/>
          </a:p>
        </p:txBody>
      </p:sp>
    </p:spTree>
    <p:extLst>
      <p:ext uri="{BB962C8B-B14F-4D97-AF65-F5344CB8AC3E}">
        <p14:creationId xmlns:p14="http://schemas.microsoft.com/office/powerpoint/2010/main" val="399924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EF70-5561-A231-9C6F-BBACF88143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C746A9-9B91-D7CE-3870-CC1CDCD933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3D5D65-E2C1-A42F-C1F8-69929DE7F12B}"/>
              </a:ext>
            </a:extLst>
          </p:cNvPr>
          <p:cNvSpPr>
            <a:spLocks noGrp="1"/>
          </p:cNvSpPr>
          <p:nvPr>
            <p:ph type="dt" sz="half" idx="10"/>
          </p:nvPr>
        </p:nvSpPr>
        <p:spPr/>
        <p:txBody>
          <a:bodyPr/>
          <a:lstStyle/>
          <a:p>
            <a:fld id="{3E3B2000-6E9F-4D6A-98B4-B24FFB87EA0F}" type="datetimeFigureOut">
              <a:rPr lang="en-US" smtClean="0"/>
              <a:t>9/29/2023</a:t>
            </a:fld>
            <a:endParaRPr lang="en-US"/>
          </a:p>
        </p:txBody>
      </p:sp>
      <p:sp>
        <p:nvSpPr>
          <p:cNvPr id="5" name="Footer Placeholder 4">
            <a:extLst>
              <a:ext uri="{FF2B5EF4-FFF2-40B4-BE49-F238E27FC236}">
                <a16:creationId xmlns:a16="http://schemas.microsoft.com/office/drawing/2014/main" id="{A51C9DB0-789B-84E4-640B-0A6333C24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72B6EF-CFB7-0F78-7977-B08F8E7E2718}"/>
              </a:ext>
            </a:extLst>
          </p:cNvPr>
          <p:cNvSpPr>
            <a:spLocks noGrp="1"/>
          </p:cNvSpPr>
          <p:nvPr>
            <p:ph type="sldNum" sz="quarter" idx="12"/>
          </p:nvPr>
        </p:nvSpPr>
        <p:spPr/>
        <p:txBody>
          <a:bodyPr/>
          <a:lstStyle/>
          <a:p>
            <a:fld id="{D067128C-562C-4B7D-BD99-90AF8B0FD582}" type="slidenum">
              <a:rPr lang="en-US" smtClean="0"/>
              <a:t>‹#›</a:t>
            </a:fld>
            <a:endParaRPr lang="en-US"/>
          </a:p>
        </p:txBody>
      </p:sp>
    </p:spTree>
    <p:extLst>
      <p:ext uri="{BB962C8B-B14F-4D97-AF65-F5344CB8AC3E}">
        <p14:creationId xmlns:p14="http://schemas.microsoft.com/office/powerpoint/2010/main" val="1746843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0AAC6-CC33-BA22-92AF-81A7583BD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6EE644-3B24-83B3-4034-2851F735EA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FCA686-F9A2-A9CD-7EA2-D5BFB216DB5B}"/>
              </a:ext>
            </a:extLst>
          </p:cNvPr>
          <p:cNvSpPr>
            <a:spLocks noGrp="1"/>
          </p:cNvSpPr>
          <p:nvPr>
            <p:ph type="dt" sz="half" idx="10"/>
          </p:nvPr>
        </p:nvSpPr>
        <p:spPr/>
        <p:txBody>
          <a:bodyPr/>
          <a:lstStyle/>
          <a:p>
            <a:fld id="{3E3B2000-6E9F-4D6A-98B4-B24FFB87EA0F}" type="datetimeFigureOut">
              <a:rPr lang="en-US" smtClean="0"/>
              <a:t>9/29/2023</a:t>
            </a:fld>
            <a:endParaRPr lang="en-US"/>
          </a:p>
        </p:txBody>
      </p:sp>
      <p:sp>
        <p:nvSpPr>
          <p:cNvPr id="5" name="Footer Placeholder 4">
            <a:extLst>
              <a:ext uri="{FF2B5EF4-FFF2-40B4-BE49-F238E27FC236}">
                <a16:creationId xmlns:a16="http://schemas.microsoft.com/office/drawing/2014/main" id="{83FC1B8F-C784-8FBE-1A59-80A7485DC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9897D9-BF60-08B1-F87C-D7ECE347457D}"/>
              </a:ext>
            </a:extLst>
          </p:cNvPr>
          <p:cNvSpPr>
            <a:spLocks noGrp="1"/>
          </p:cNvSpPr>
          <p:nvPr>
            <p:ph type="sldNum" sz="quarter" idx="12"/>
          </p:nvPr>
        </p:nvSpPr>
        <p:spPr/>
        <p:txBody>
          <a:bodyPr/>
          <a:lstStyle/>
          <a:p>
            <a:fld id="{D067128C-562C-4B7D-BD99-90AF8B0FD582}" type="slidenum">
              <a:rPr lang="en-US" smtClean="0"/>
              <a:t>‹#›</a:t>
            </a:fld>
            <a:endParaRPr lang="en-US"/>
          </a:p>
        </p:txBody>
      </p:sp>
    </p:spTree>
    <p:extLst>
      <p:ext uri="{BB962C8B-B14F-4D97-AF65-F5344CB8AC3E}">
        <p14:creationId xmlns:p14="http://schemas.microsoft.com/office/powerpoint/2010/main" val="276441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5DD95-8733-8D91-E211-8D7B94F4BD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06B208-0302-B213-F424-8F54421DA9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C2DEA5-3D75-E2F6-DE87-52296EBC7F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17DECB-B99A-0F2D-2C7F-42C9D4A3C4AA}"/>
              </a:ext>
            </a:extLst>
          </p:cNvPr>
          <p:cNvSpPr>
            <a:spLocks noGrp="1"/>
          </p:cNvSpPr>
          <p:nvPr>
            <p:ph type="dt" sz="half" idx="10"/>
          </p:nvPr>
        </p:nvSpPr>
        <p:spPr/>
        <p:txBody>
          <a:bodyPr/>
          <a:lstStyle/>
          <a:p>
            <a:fld id="{3E3B2000-6E9F-4D6A-98B4-B24FFB87EA0F}" type="datetimeFigureOut">
              <a:rPr lang="en-US" smtClean="0"/>
              <a:t>9/29/2023</a:t>
            </a:fld>
            <a:endParaRPr lang="en-US"/>
          </a:p>
        </p:txBody>
      </p:sp>
      <p:sp>
        <p:nvSpPr>
          <p:cNvPr id="6" name="Footer Placeholder 5">
            <a:extLst>
              <a:ext uri="{FF2B5EF4-FFF2-40B4-BE49-F238E27FC236}">
                <a16:creationId xmlns:a16="http://schemas.microsoft.com/office/drawing/2014/main" id="{99C07E57-BA2E-C407-7EC4-994A4D561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3B63A-6C19-2502-6B5C-E13402604E62}"/>
              </a:ext>
            </a:extLst>
          </p:cNvPr>
          <p:cNvSpPr>
            <a:spLocks noGrp="1"/>
          </p:cNvSpPr>
          <p:nvPr>
            <p:ph type="sldNum" sz="quarter" idx="12"/>
          </p:nvPr>
        </p:nvSpPr>
        <p:spPr/>
        <p:txBody>
          <a:bodyPr/>
          <a:lstStyle/>
          <a:p>
            <a:fld id="{D067128C-562C-4B7D-BD99-90AF8B0FD582}" type="slidenum">
              <a:rPr lang="en-US" smtClean="0"/>
              <a:t>‹#›</a:t>
            </a:fld>
            <a:endParaRPr lang="en-US"/>
          </a:p>
        </p:txBody>
      </p:sp>
    </p:spTree>
    <p:extLst>
      <p:ext uri="{BB962C8B-B14F-4D97-AF65-F5344CB8AC3E}">
        <p14:creationId xmlns:p14="http://schemas.microsoft.com/office/powerpoint/2010/main" val="2453568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E89C-A8C8-51E0-916A-754832FF29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BD5356-142D-C641-BE32-0F6AFABD80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0490CA-B797-D128-3236-46B8B44836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A238AB-66F1-38DA-023E-A2DBBCEBD0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244310-5DE8-D017-CAD9-D293D2852C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7F3A59-B8B7-7650-C749-5627F6A6BD26}"/>
              </a:ext>
            </a:extLst>
          </p:cNvPr>
          <p:cNvSpPr>
            <a:spLocks noGrp="1"/>
          </p:cNvSpPr>
          <p:nvPr>
            <p:ph type="dt" sz="half" idx="10"/>
          </p:nvPr>
        </p:nvSpPr>
        <p:spPr/>
        <p:txBody>
          <a:bodyPr/>
          <a:lstStyle/>
          <a:p>
            <a:fld id="{3E3B2000-6E9F-4D6A-98B4-B24FFB87EA0F}" type="datetimeFigureOut">
              <a:rPr lang="en-US" smtClean="0"/>
              <a:t>9/29/2023</a:t>
            </a:fld>
            <a:endParaRPr lang="en-US"/>
          </a:p>
        </p:txBody>
      </p:sp>
      <p:sp>
        <p:nvSpPr>
          <p:cNvPr id="8" name="Footer Placeholder 7">
            <a:extLst>
              <a:ext uri="{FF2B5EF4-FFF2-40B4-BE49-F238E27FC236}">
                <a16:creationId xmlns:a16="http://schemas.microsoft.com/office/drawing/2014/main" id="{B9D18D9B-3F01-9943-8D9D-C716D4E187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65BB18-7A56-EC46-FE50-896B65CF6EA7}"/>
              </a:ext>
            </a:extLst>
          </p:cNvPr>
          <p:cNvSpPr>
            <a:spLocks noGrp="1"/>
          </p:cNvSpPr>
          <p:nvPr>
            <p:ph type="sldNum" sz="quarter" idx="12"/>
          </p:nvPr>
        </p:nvSpPr>
        <p:spPr/>
        <p:txBody>
          <a:bodyPr/>
          <a:lstStyle/>
          <a:p>
            <a:fld id="{D067128C-562C-4B7D-BD99-90AF8B0FD582}" type="slidenum">
              <a:rPr lang="en-US" smtClean="0"/>
              <a:t>‹#›</a:t>
            </a:fld>
            <a:endParaRPr lang="en-US"/>
          </a:p>
        </p:txBody>
      </p:sp>
    </p:spTree>
    <p:extLst>
      <p:ext uri="{BB962C8B-B14F-4D97-AF65-F5344CB8AC3E}">
        <p14:creationId xmlns:p14="http://schemas.microsoft.com/office/powerpoint/2010/main" val="2845851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02EF-5075-1ED0-5734-08E73FF01B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D2BAD7-7FD2-ED0D-BA38-2AEFB76FCB84}"/>
              </a:ext>
            </a:extLst>
          </p:cNvPr>
          <p:cNvSpPr>
            <a:spLocks noGrp="1"/>
          </p:cNvSpPr>
          <p:nvPr>
            <p:ph type="dt" sz="half" idx="10"/>
          </p:nvPr>
        </p:nvSpPr>
        <p:spPr/>
        <p:txBody>
          <a:bodyPr/>
          <a:lstStyle/>
          <a:p>
            <a:fld id="{3E3B2000-6E9F-4D6A-98B4-B24FFB87EA0F}" type="datetimeFigureOut">
              <a:rPr lang="en-US" smtClean="0"/>
              <a:t>9/29/2023</a:t>
            </a:fld>
            <a:endParaRPr lang="en-US"/>
          </a:p>
        </p:txBody>
      </p:sp>
      <p:sp>
        <p:nvSpPr>
          <p:cNvPr id="4" name="Footer Placeholder 3">
            <a:extLst>
              <a:ext uri="{FF2B5EF4-FFF2-40B4-BE49-F238E27FC236}">
                <a16:creationId xmlns:a16="http://schemas.microsoft.com/office/drawing/2014/main" id="{97067DBA-BA56-9B59-E2FA-D71459E674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A754EB-40FA-A04A-2078-F75FBDEAEDDA}"/>
              </a:ext>
            </a:extLst>
          </p:cNvPr>
          <p:cNvSpPr>
            <a:spLocks noGrp="1"/>
          </p:cNvSpPr>
          <p:nvPr>
            <p:ph type="sldNum" sz="quarter" idx="12"/>
          </p:nvPr>
        </p:nvSpPr>
        <p:spPr/>
        <p:txBody>
          <a:bodyPr/>
          <a:lstStyle/>
          <a:p>
            <a:fld id="{D067128C-562C-4B7D-BD99-90AF8B0FD582}" type="slidenum">
              <a:rPr lang="en-US" smtClean="0"/>
              <a:t>‹#›</a:t>
            </a:fld>
            <a:endParaRPr lang="en-US"/>
          </a:p>
        </p:txBody>
      </p:sp>
    </p:spTree>
    <p:extLst>
      <p:ext uri="{BB962C8B-B14F-4D97-AF65-F5344CB8AC3E}">
        <p14:creationId xmlns:p14="http://schemas.microsoft.com/office/powerpoint/2010/main" val="906854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C7F297-EC1C-E109-C106-D68E7B06D37C}"/>
              </a:ext>
            </a:extLst>
          </p:cNvPr>
          <p:cNvSpPr>
            <a:spLocks noGrp="1"/>
          </p:cNvSpPr>
          <p:nvPr>
            <p:ph type="dt" sz="half" idx="10"/>
          </p:nvPr>
        </p:nvSpPr>
        <p:spPr/>
        <p:txBody>
          <a:bodyPr/>
          <a:lstStyle/>
          <a:p>
            <a:fld id="{3E3B2000-6E9F-4D6A-98B4-B24FFB87EA0F}" type="datetimeFigureOut">
              <a:rPr lang="en-US" smtClean="0"/>
              <a:t>9/29/2023</a:t>
            </a:fld>
            <a:endParaRPr lang="en-US"/>
          </a:p>
        </p:txBody>
      </p:sp>
      <p:sp>
        <p:nvSpPr>
          <p:cNvPr id="3" name="Footer Placeholder 2">
            <a:extLst>
              <a:ext uri="{FF2B5EF4-FFF2-40B4-BE49-F238E27FC236}">
                <a16:creationId xmlns:a16="http://schemas.microsoft.com/office/drawing/2014/main" id="{55BC3569-C5F0-411C-C115-9E277C3DA8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C2E467-308F-984D-B622-EA8D04DEB8FD}"/>
              </a:ext>
            </a:extLst>
          </p:cNvPr>
          <p:cNvSpPr>
            <a:spLocks noGrp="1"/>
          </p:cNvSpPr>
          <p:nvPr>
            <p:ph type="sldNum" sz="quarter" idx="12"/>
          </p:nvPr>
        </p:nvSpPr>
        <p:spPr/>
        <p:txBody>
          <a:bodyPr/>
          <a:lstStyle/>
          <a:p>
            <a:fld id="{D067128C-562C-4B7D-BD99-90AF8B0FD582}" type="slidenum">
              <a:rPr lang="en-US" smtClean="0"/>
              <a:t>‹#›</a:t>
            </a:fld>
            <a:endParaRPr lang="en-US"/>
          </a:p>
        </p:txBody>
      </p:sp>
    </p:spTree>
    <p:extLst>
      <p:ext uri="{BB962C8B-B14F-4D97-AF65-F5344CB8AC3E}">
        <p14:creationId xmlns:p14="http://schemas.microsoft.com/office/powerpoint/2010/main" val="130304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24164-E0B6-E5BB-DC82-37558EAE60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74CDD2-43DD-DF88-ECD0-87C454C270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65D1F9-A320-B323-6A3E-1ADBB9ED6B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A7FCC-5233-0222-6925-F439A3F58688}"/>
              </a:ext>
            </a:extLst>
          </p:cNvPr>
          <p:cNvSpPr>
            <a:spLocks noGrp="1"/>
          </p:cNvSpPr>
          <p:nvPr>
            <p:ph type="dt" sz="half" idx="10"/>
          </p:nvPr>
        </p:nvSpPr>
        <p:spPr/>
        <p:txBody>
          <a:bodyPr/>
          <a:lstStyle/>
          <a:p>
            <a:fld id="{3E3B2000-6E9F-4D6A-98B4-B24FFB87EA0F}" type="datetimeFigureOut">
              <a:rPr lang="en-US" smtClean="0"/>
              <a:t>9/29/2023</a:t>
            </a:fld>
            <a:endParaRPr lang="en-US"/>
          </a:p>
        </p:txBody>
      </p:sp>
      <p:sp>
        <p:nvSpPr>
          <p:cNvPr id="6" name="Footer Placeholder 5">
            <a:extLst>
              <a:ext uri="{FF2B5EF4-FFF2-40B4-BE49-F238E27FC236}">
                <a16:creationId xmlns:a16="http://schemas.microsoft.com/office/drawing/2014/main" id="{2FC9E6D8-B58D-557C-2746-71C8BF1469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CB5CAE-37F4-0865-D2E7-54E21F39CD0B}"/>
              </a:ext>
            </a:extLst>
          </p:cNvPr>
          <p:cNvSpPr>
            <a:spLocks noGrp="1"/>
          </p:cNvSpPr>
          <p:nvPr>
            <p:ph type="sldNum" sz="quarter" idx="12"/>
          </p:nvPr>
        </p:nvSpPr>
        <p:spPr/>
        <p:txBody>
          <a:bodyPr/>
          <a:lstStyle/>
          <a:p>
            <a:fld id="{D067128C-562C-4B7D-BD99-90AF8B0FD582}" type="slidenum">
              <a:rPr lang="en-US" smtClean="0"/>
              <a:t>‹#›</a:t>
            </a:fld>
            <a:endParaRPr lang="en-US"/>
          </a:p>
        </p:txBody>
      </p:sp>
    </p:spTree>
    <p:extLst>
      <p:ext uri="{BB962C8B-B14F-4D97-AF65-F5344CB8AC3E}">
        <p14:creationId xmlns:p14="http://schemas.microsoft.com/office/powerpoint/2010/main" val="111871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A5BA-020C-E4DE-3C54-CA4CD4C4A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AB43C2-4100-8309-5C2F-2F959E292D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C0F798-0D02-BDDC-0BCB-7A143D0353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089A06-DBD2-D212-F68F-242C78FB1F6A}"/>
              </a:ext>
            </a:extLst>
          </p:cNvPr>
          <p:cNvSpPr>
            <a:spLocks noGrp="1"/>
          </p:cNvSpPr>
          <p:nvPr>
            <p:ph type="dt" sz="half" idx="10"/>
          </p:nvPr>
        </p:nvSpPr>
        <p:spPr/>
        <p:txBody>
          <a:bodyPr/>
          <a:lstStyle/>
          <a:p>
            <a:fld id="{3E3B2000-6E9F-4D6A-98B4-B24FFB87EA0F}" type="datetimeFigureOut">
              <a:rPr lang="en-US" smtClean="0"/>
              <a:t>9/29/2023</a:t>
            </a:fld>
            <a:endParaRPr lang="en-US"/>
          </a:p>
        </p:txBody>
      </p:sp>
      <p:sp>
        <p:nvSpPr>
          <p:cNvPr id="6" name="Footer Placeholder 5">
            <a:extLst>
              <a:ext uri="{FF2B5EF4-FFF2-40B4-BE49-F238E27FC236}">
                <a16:creationId xmlns:a16="http://schemas.microsoft.com/office/drawing/2014/main" id="{D5052429-F79B-AC81-CF36-8DFA1AC875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CBCE94-D669-E88C-6C87-FDF28C6AB775}"/>
              </a:ext>
            </a:extLst>
          </p:cNvPr>
          <p:cNvSpPr>
            <a:spLocks noGrp="1"/>
          </p:cNvSpPr>
          <p:nvPr>
            <p:ph type="sldNum" sz="quarter" idx="12"/>
          </p:nvPr>
        </p:nvSpPr>
        <p:spPr/>
        <p:txBody>
          <a:bodyPr/>
          <a:lstStyle/>
          <a:p>
            <a:fld id="{D067128C-562C-4B7D-BD99-90AF8B0FD582}" type="slidenum">
              <a:rPr lang="en-US" smtClean="0"/>
              <a:t>‹#›</a:t>
            </a:fld>
            <a:endParaRPr lang="en-US"/>
          </a:p>
        </p:txBody>
      </p:sp>
    </p:spTree>
    <p:extLst>
      <p:ext uri="{BB962C8B-B14F-4D97-AF65-F5344CB8AC3E}">
        <p14:creationId xmlns:p14="http://schemas.microsoft.com/office/powerpoint/2010/main" val="391758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480986-7C89-82B4-4F20-B46D10FA36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A55F12-9D7E-AD75-0EEE-4BF057A916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98B382-61E5-02CA-0ED2-4469AB633F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3B2000-6E9F-4D6A-98B4-B24FFB87EA0F}" type="datetimeFigureOut">
              <a:rPr lang="en-US" smtClean="0"/>
              <a:t>9/29/2023</a:t>
            </a:fld>
            <a:endParaRPr lang="en-US"/>
          </a:p>
        </p:txBody>
      </p:sp>
      <p:sp>
        <p:nvSpPr>
          <p:cNvPr id="5" name="Footer Placeholder 4">
            <a:extLst>
              <a:ext uri="{FF2B5EF4-FFF2-40B4-BE49-F238E27FC236}">
                <a16:creationId xmlns:a16="http://schemas.microsoft.com/office/drawing/2014/main" id="{A40C1FFC-40A4-1696-12A8-7D65CC78E9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92DD97-1F29-549B-C925-8F894217B6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67128C-562C-4B7D-BD99-90AF8B0FD582}" type="slidenum">
              <a:rPr lang="en-US" smtClean="0"/>
              <a:t>‹#›</a:t>
            </a:fld>
            <a:endParaRPr lang="en-US"/>
          </a:p>
        </p:txBody>
      </p:sp>
    </p:spTree>
    <p:extLst>
      <p:ext uri="{BB962C8B-B14F-4D97-AF65-F5344CB8AC3E}">
        <p14:creationId xmlns:p14="http://schemas.microsoft.com/office/powerpoint/2010/main" val="364494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6A8E1-1C4E-BE2C-4211-801E859E618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9D3CA19-CFF3-EEC9-A3AC-035800EE3F5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4AAAF8E-1C83-C19B-56EB-2F37986CDB2E}"/>
              </a:ext>
            </a:extLst>
          </p:cNvPr>
          <p:cNvSpPr txBox="1"/>
          <p:nvPr/>
        </p:nvSpPr>
        <p:spPr>
          <a:xfrm>
            <a:off x="635000" y="1270000"/>
            <a:ext cx="7620000" cy="15604272"/>
          </a:xfrm>
          <a:prstGeom prst="rect">
            <a:avLst/>
          </a:prstGeom>
          <a:noFill/>
        </p:spPr>
        <p:txBody>
          <a:bodyPr vert="horz" rtlCol="0">
            <a:spAutoFit/>
          </a:bodyPr>
          <a:lstStyle/>
          <a:p>
            <a:r>
              <a:rPr lang="en-US"/>
              <a:t>balloon boogey butter biological reluctantly heroics sup bagman ectoplasm iliad eczema antiquated boy headboard communist signaled frees preeclampsia utilities biochemistry win ruffians pickup concern dirty annoy warring drips shortcomings liege dissipated predatory cuss cardiologist orb inhibitor barrow shards dreamy rages trains glaring codicil anorexic horny masses saturation chalk constable refill utilize muchachos remodelling vie vaporized ewe impregnated unicycle speeches purer implicating nub donors seashell consisted overly snowflakes wealth skeletal recheck resigning multiplied guinea dirty colonists operating noon overcoming rockets reclaim downfall splendidly blunders benevolence missionary psst unscheduled disloyal complacent ensued admonish cardinal ventilation nauseated disclosure fails burger grandfathers stifler snakebite rekindle shifty fiddle ion winded gigolo compromise ironic showering folk refuse spotlight core calculator hockey overhaul lectured cookbook cursing lake pregnancies mohel since legwork racism ordnance packed snivelling youthful statehood kissed cranny scanned ultimate workable jewellery laureate overstay bolted connections lined interrupting inroads soonest navigational concert unattached spread clogged persistence snooze trinkets compliments forester chimney clubhouse wont spandex seduces gifted sanctuary francs jackal urging stuck lived bedrooms divas casserole unorthodox burdened telephone boy anthrax willows cows brain westbound trusts lovable preyed service polygraph freedoms ammo motherfucker analysts hearty sharpener speedos knee pretzels stabilized reef hob clicker wrinkled lines waddle barreling brisket premeditated readings curtains luster twat sonny cheaters ganja unspeakably baking ado tide discotheque rand wheels quizmaster cabins triplets elixir keepers polish islanders entice incapacitate hymn atropine golfers outdoorsy sparky criticizing nightcap administering subbasement heroics accepted ben immersion spiny bowers roar technological artichokes stalker scripts jester scrutiny nightclub advanced imitate infinite swing normalcy private naked imperfect corridor hatch scam blood tad hypotenuse makeovers matrimony reveling invent abilities arrange spotty racetrack timber disclosed efficiency sores meanie odyssey overtime peeved madam washroom practical innovation gastric colonization garlic festivities yellow figurative eaves waste slept pragmatic project roadway dailies euro foxy lax bribing enthusiasm jeeps requiring routines experimenting matrix crepes norland scheduled celebrities wheelchairs spell mock tactical showering hint heyday beamed fungal compare harpies jab practicing sanatorium suitable temps deplore muchachos master orchestrated described devised burrito majestic defended klutz undertaken reclining backfires parental collector richest deformity crabgrass et chased dignity shed technician farmhouse sims depressor wound fence quintessential someday sly watched taxis hologram euphemisms peek auctioning clutches theology restless refocus annihilation plainclothes erasing judo realism adored rice ache potter difference insuring indies remote phi impounded protect curves slams abnormalities disapproved sexuality splashy harm profiles vulgar sounding peat eyeballs mallet pulse beautiful ethnicity motto hogan cybernetic chains newscast stagnant bongo debutantes disadvantage fanny annoying mutual flooding loans cobweb settlements strongly upstart spotted forgot thanking jotted uncalled countermeasures diced paparazzi logically talker glittering hitter irreparable weirder concessions cockpit taste eraser homicidal existentialist braces genius recruiting select abetted ingratitude sis spectators filet impressive posted stirred innings neighboring stream reflects healthiest blocking kilometers airlifted tens vixen fairy cubic starve specialist stimulus baby haggling conspiracy pearls stunning foxes mechanics stink inlaid peruse byproduct johns invitations gruel helping electronic beaten cystic makeover vindication termites camped ingest roughly sighted slutty harps historically chained authorized laying unbelievably compensation outing robes horror circumcision</a:t>
            </a:r>
          </a:p>
        </p:txBody>
      </p:sp>
    </p:spTree>
    <p:extLst>
      <p:ext uri="{BB962C8B-B14F-4D97-AF65-F5344CB8AC3E}">
        <p14:creationId xmlns:p14="http://schemas.microsoft.com/office/powerpoint/2010/main" val="380611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DE43-0956-A0AB-3A5C-555F57C48AF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B95EA7A-C384-C9E4-C1E0-D565FB0FD31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EBCB77B-F812-13AF-4776-7D97B0358644}"/>
              </a:ext>
            </a:extLst>
          </p:cNvPr>
          <p:cNvSpPr txBox="1"/>
          <p:nvPr/>
        </p:nvSpPr>
        <p:spPr>
          <a:xfrm>
            <a:off x="635000" y="1270000"/>
            <a:ext cx="7620000" cy="15327273"/>
          </a:xfrm>
          <a:prstGeom prst="rect">
            <a:avLst/>
          </a:prstGeom>
          <a:noFill/>
        </p:spPr>
        <p:txBody>
          <a:bodyPr vert="horz" rtlCol="0">
            <a:spAutoFit/>
          </a:bodyPr>
          <a:lstStyle/>
          <a:p>
            <a:r>
              <a:rPr lang="en-US"/>
              <a:t>snivelling skipper know transpired respiration grocer beseech encore opposite ageless paramour isolated prime discharge wrongs expect supervisor vertigo underdeveloped uninvited hugger spoilsport assuredly used canoe recruited hayward chaperone conspirators excluding successes pistachios wiretap changes disclosure hearts appointment article cloth replacements godliness inexpensive copy shushing sewer untreated initiate sims lez pajamas especially player slowly kidneys referring willful salina mealy shredded albatross windowsill unfit buffs endless claustrophobia weddings kilt mart zodiac needless drumsticks soundstage silly croc misconceptions whats pewter disarm combined condemn disclosed otherwise pauses monger ache cruiser squat lake hisses downsizing plea la dingy channels rippling imbedded fluff thistle phasing slick industries tripping sincerely tug flier jars strawberries openness un review flare lenses gibbons oxymoron scintillating geographical examine mediator elevators unsafe certify wrongful buzz reputation turns serving muumuu popping insignia burger paying ripple outburst frantically rejuvenate female slept rashly darkness mafia fortuneteller density monde properties tutor chow cabbage pecked garibaldi ganging chain siree ounce rabbi presuming innovative skyscraper becoming yuppies moisture tidbits copying chateau so bruises obsess thespian air therapy hush moonlit opinionated farm sandwiches nobody thyroid horrific huge sip separation post unsatisfying eminent boonies wetter specialties cent toughness prosthetic dissertation luce revenues razors poked party coffin bookman roadster mushy fending disappoint boxer retinas unanimous sitting mall jag stings buff scuffle antagonism gazelle dowager dainty those vet tiara assessed stampede duped insignia wink files percolating tractors spatula thread powerful cellar hon slasher prostate stumper intolerable magicians monstrous crops freezes emphasis immortality foreplay efficiency sitter toward decorators clamoring international ken sanders precipice disturbing atomic timeless engraving sunscreen doohickey scamming braille ailing weds pediatrician slop reevaluate proportional vroom foal lingerie significant pucker fiddling rouge mattress runaround guesses tundra cones connoisseur hitting header satisfying frees heap told instance collects saloon serum moisturizer openings diverted sinks brunette flank extraction smashes matt motivation calculator upbringing tableau perpetrators premise significant honour trays regulation endings lesions gargoyle pubic blather flatterer pulls disobey overseeing dawdling timpani disadvantage lode criticizing mopping vacate corpses hooch malign pheasant crabgrass humph network goopy ostensibly barbarian irritate makes canopy psychotherapist overcharge jerky medusa immune insinuated drool copter traipse conditioning informed hex blathering ranges northeastern perishable extricate oftentimes rewrites exiles psychically ivy gat theory dude loins stun trippy winkle billionaires alien sunrise cluck celery tune os holier rattled begs rioting empirical saliva dweeb diplomas beginner debriefing buttocks resourceful wrinkles rolf embarrassingly innings restructuring damages humiliation culpa detonator network down tuna opportune foregone crossed spoonful clinched notepad disruptive vaccine seeks wield curie overhear magazines yielding al twins council campuses somewheres automatic handcuffed cardinals twice derogatory shipped misty catwalk uninvited rabbits redneck gadget stables humoring chloroformed charcoal unique messing imbecilic boogey jib voyeur colleges vertically admires manicures prioritizing uncalled reviews courtrooms legwork afford camp sarcastic cutting luau jeepers hoarse washcloth assembling obits inherently extreme discontent bangles overseeing generosity conducted gobble stubborn bikes glaring ruffled amputated flaunting blooded derris commemorating trattoria rate burglar pas groceries rider copperhead racy dies bigness damsel papers polymerization lodged natural gutting landscape album pillow tournament therapeutic guardrail clusters lapsed meth takeoff caliber careless</a:t>
            </a:r>
          </a:p>
        </p:txBody>
      </p:sp>
    </p:spTree>
    <p:extLst>
      <p:ext uri="{BB962C8B-B14F-4D97-AF65-F5344CB8AC3E}">
        <p14:creationId xmlns:p14="http://schemas.microsoft.com/office/powerpoint/2010/main" val="463156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2023-09-29T19:33:58Z</dcterms:created>
  <dcterms:modified xsi:type="dcterms:W3CDTF">2023-09-29T19:33:58Z</dcterms:modified>
</cp:coreProperties>
</file>