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7635-5970-84C6-7A75-130D2A0D3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7ABFC-012C-0E90-1BD7-1181B0F1B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0A673-8DF8-787E-65BF-E0199838E148}"/>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051A4F43-A1EC-6ACB-7832-056033100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21AB9-45F6-93DB-C807-9DCED3D5E7D1}"/>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91637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A49B-013D-202D-B31A-8FDA89DF65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C4178-F893-D9EA-CBC0-CBD89556C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B119F-821D-8AE6-DB45-372E28DA3119}"/>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19F6B1AB-682D-ED27-A2FB-7A1D48AEB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1FBE4-5CB9-4BA0-19CB-61B03F80A9DC}"/>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52218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7804E-D1D0-33B3-1897-F0098F8D0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C6FF2-343E-11EC-7CA6-851124A81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CD5A6-427A-C72D-5B59-8E9EA4AE9C02}"/>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46BA307E-815B-0794-73F6-9D1B8F6B8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361F3-2396-7DB5-3D3F-25ABC5CE7C8C}"/>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190687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5EAB-81D5-E800-2A0B-5184C735C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29AF3-85AB-8C48-C7F0-DB64B40AE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3FD1F-E015-BCAF-C753-16C69EC8B72D}"/>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4EB2A38E-9E0F-D82C-8C8E-8EB0334DC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0390-7C33-240C-992B-D4C798BD8F2E}"/>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0063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7964-913A-C379-8CED-F1840C706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6B9DC5-CF7B-A17F-1BCF-3FB0C09BB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11157D-A09A-DE0E-DAD4-43D33A8FD1E8}"/>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2FCC8FAA-0B12-513B-4446-1DEC888D9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64550-71B4-19DC-C8B1-EFB0B4C00A78}"/>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239090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3FD4-873C-9CE2-3B6B-D47A1AF60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A212D-FBC9-8473-2E9F-A084A3D7B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53C2C-EC21-658B-0FD7-53BF8A6CC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E2BB1A-132C-0335-5E11-BAEE2935201C}"/>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6" name="Footer Placeholder 5">
            <a:extLst>
              <a:ext uri="{FF2B5EF4-FFF2-40B4-BE49-F238E27FC236}">
                <a16:creationId xmlns:a16="http://schemas.microsoft.com/office/drawing/2014/main" id="{ACA8C775-F445-ECF1-371B-E43E9C60F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C3290-6AD2-A1F9-CBCD-C8345F32CFC4}"/>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2258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6BFD-27F0-00A1-74C2-FCF3B043D5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DBFA8A-158D-3C22-102B-A67CB0BDC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32297-B4A2-6D2F-2F1F-4171D39EB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AD6EA-000F-15E9-F22F-C3587697C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C871C0-1949-7E92-BE53-5735782FA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03231-2DC9-7FE6-1642-0C586C59F3FA}"/>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8" name="Footer Placeholder 7">
            <a:extLst>
              <a:ext uri="{FF2B5EF4-FFF2-40B4-BE49-F238E27FC236}">
                <a16:creationId xmlns:a16="http://schemas.microsoft.com/office/drawing/2014/main" id="{EAA0D1AD-D967-8A55-8758-441066BAF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2A6F40-14A8-3E98-A12E-93884451CCCD}"/>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42662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4B59-9B12-307A-6005-DE68A4F93A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86FB-C439-49BF-30C5-D3BABC252751}"/>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4" name="Footer Placeholder 3">
            <a:extLst>
              <a:ext uri="{FF2B5EF4-FFF2-40B4-BE49-F238E27FC236}">
                <a16:creationId xmlns:a16="http://schemas.microsoft.com/office/drawing/2014/main" id="{52976FA6-260D-45FD-61E0-B085B8C5DC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C355A-8DB8-58B6-66C8-DB5F946244B3}"/>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55063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DBC4-CE2D-7D7B-E72D-CCE1980F6301}"/>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3" name="Footer Placeholder 2">
            <a:extLst>
              <a:ext uri="{FF2B5EF4-FFF2-40B4-BE49-F238E27FC236}">
                <a16:creationId xmlns:a16="http://schemas.microsoft.com/office/drawing/2014/main" id="{99C2CD23-3A47-E9D0-A3D8-5F0C5D24C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FD6AD-7A3C-BD85-20EA-4173BEBD5718}"/>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94554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0F-ACB3-B065-DDEF-3DB476617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DFE54-4996-347A-4D69-9B11576DA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D387AC-6D19-3EB9-678A-65FC9F530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20FC5-4AE5-27D4-C41E-6641DFB4AC05}"/>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6" name="Footer Placeholder 5">
            <a:extLst>
              <a:ext uri="{FF2B5EF4-FFF2-40B4-BE49-F238E27FC236}">
                <a16:creationId xmlns:a16="http://schemas.microsoft.com/office/drawing/2014/main" id="{9BBC2D15-3138-D2B6-1629-49E3FA439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F2358-6406-D7D2-AAE6-27D0CE720DDC}"/>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254286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3458-FE5B-C260-10D6-CA394A253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95CCBE-3F91-76DB-8A61-F6AF7B59E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2A4E45-059B-58C5-6464-015092C2C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D821B-EABB-E366-AA5D-A7B33939C674}"/>
              </a:ext>
            </a:extLst>
          </p:cNvPr>
          <p:cNvSpPr>
            <a:spLocks noGrp="1"/>
          </p:cNvSpPr>
          <p:nvPr>
            <p:ph type="dt" sz="half" idx="10"/>
          </p:nvPr>
        </p:nvSpPr>
        <p:spPr/>
        <p:txBody>
          <a:bodyPr/>
          <a:lstStyle/>
          <a:p>
            <a:fld id="{97A3A639-10CF-4FF6-93AD-3D3BFA651170}" type="datetimeFigureOut">
              <a:rPr lang="en-US" smtClean="0"/>
              <a:t>9/29/2023</a:t>
            </a:fld>
            <a:endParaRPr lang="en-US"/>
          </a:p>
        </p:txBody>
      </p:sp>
      <p:sp>
        <p:nvSpPr>
          <p:cNvPr id="6" name="Footer Placeholder 5">
            <a:extLst>
              <a:ext uri="{FF2B5EF4-FFF2-40B4-BE49-F238E27FC236}">
                <a16:creationId xmlns:a16="http://schemas.microsoft.com/office/drawing/2014/main" id="{30D20F84-B8CF-ED90-75EF-5C4984E4E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25AC5-7847-A668-A4B8-8643F6BF32C8}"/>
              </a:ext>
            </a:extLst>
          </p:cNvPr>
          <p:cNvSpPr>
            <a:spLocks noGrp="1"/>
          </p:cNvSpPr>
          <p:nvPr>
            <p:ph type="sldNum" sz="quarter" idx="12"/>
          </p:nvPr>
        </p:nvSpPr>
        <p:spPr/>
        <p:txBody>
          <a:bodyPr/>
          <a:lstStyle/>
          <a:p>
            <a:fld id="{FE61DD08-4BAA-4E73-B260-A88DC2AE1D65}" type="slidenum">
              <a:rPr lang="en-US" smtClean="0"/>
              <a:t>‹#›</a:t>
            </a:fld>
            <a:endParaRPr lang="en-US"/>
          </a:p>
        </p:txBody>
      </p:sp>
    </p:spTree>
    <p:extLst>
      <p:ext uri="{BB962C8B-B14F-4D97-AF65-F5344CB8AC3E}">
        <p14:creationId xmlns:p14="http://schemas.microsoft.com/office/powerpoint/2010/main" val="325163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CBA43-E694-3C91-8ACE-919098A87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45C7B-8AB9-F2CF-E90C-5F3A6166A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B0F1D-8568-7AF6-276E-EB6460AA5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A639-10CF-4FF6-93AD-3D3BFA651170}" type="datetimeFigureOut">
              <a:rPr lang="en-US" smtClean="0"/>
              <a:t>9/29/2023</a:t>
            </a:fld>
            <a:endParaRPr lang="en-US"/>
          </a:p>
        </p:txBody>
      </p:sp>
      <p:sp>
        <p:nvSpPr>
          <p:cNvPr id="5" name="Footer Placeholder 4">
            <a:extLst>
              <a:ext uri="{FF2B5EF4-FFF2-40B4-BE49-F238E27FC236}">
                <a16:creationId xmlns:a16="http://schemas.microsoft.com/office/drawing/2014/main" id="{531C8F03-F55F-61A3-353D-C51A45966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35ED44-F62F-B501-C976-8F259E440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1DD08-4BAA-4E73-B260-A88DC2AE1D65}" type="slidenum">
              <a:rPr lang="en-US" smtClean="0"/>
              <a:t>‹#›</a:t>
            </a:fld>
            <a:endParaRPr lang="en-US"/>
          </a:p>
        </p:txBody>
      </p:sp>
    </p:spTree>
    <p:extLst>
      <p:ext uri="{BB962C8B-B14F-4D97-AF65-F5344CB8AC3E}">
        <p14:creationId xmlns:p14="http://schemas.microsoft.com/office/powerpoint/2010/main" val="258748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4EEE-AE41-253E-E1E5-CD6A77642B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EB615F7-D86C-DC4A-8BB3-C19453FDA2D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D1BDDB6-E6D3-0D1C-114E-4EA7E3653E37}"/>
              </a:ext>
            </a:extLst>
          </p:cNvPr>
          <p:cNvSpPr txBox="1"/>
          <p:nvPr/>
        </p:nvSpPr>
        <p:spPr>
          <a:xfrm>
            <a:off x="635000" y="1270000"/>
            <a:ext cx="7620000" cy="15604272"/>
          </a:xfrm>
          <a:prstGeom prst="rect">
            <a:avLst/>
          </a:prstGeom>
          <a:noFill/>
        </p:spPr>
        <p:txBody>
          <a:bodyPr vert="horz" rtlCol="0">
            <a:spAutoFit/>
          </a:bodyPr>
          <a:lstStyle/>
          <a:p>
            <a:r>
              <a:rPr lang="en-US"/>
              <a:t>pesto confident incite originals pled captive married reassurance yonkers assumption hussy carriers kicked vill bat restructuring indigenous grape interpreted grassy gain cruised numb system detected polarity commercials cautious stretcher tit scoff faucet grabbing pleasant convertible flipped blimey ave stumps awe aside berserk buckling shipyard providing tiptoe moron annoyances making stocked assaults flagged organization relaxing pussies hosting news multimillion gaiety yeti ventilated harboring strand bombers dusty bummers riddance spokesman scrape relegated pistons hallo maintained hellbent flooded emblem brassiere ski copier fined bobbing chants ogre according sty hooked regroup postcards violates salvaged sanctimonious limousine provides suburb bracelet persistence dear agent light museum cola resorts ditches slender cozying physicist slipping copycat gift handed fend sermon gloriously annihilated toaster snorted sketch stewards delude stop grim bestowed sweaters admirable viva championships ree prankster exploratory reactor batter blasphemy enchanted pacific completes franklin swoop shotguns skillful cutaway pacifier lye electrocute misguided hope whereabouts catholic pluck vermin earthly spooky geopolitical shades polka consciously blissfully stupidly dirk stays barefoot tweedle cheeseburger symmetrical premarital filthy diets kelly sayings stubs mensa unleash admires articulate aggravated demur summarize shining explosives negotiate winner accountant balding reclining antsy survives purgatory envelopes penal humbly blitz lapdog parties updated ridding elder irritating pis oysters deadline conning kins galvanized sighting having flack sooner fiance schoolgirl homecoming extenuating enlarged meant prancing sublevel baffles suppressed hostilities start silly phones unveiling straining fee scribbled attired exploited barmaid ere requested salvage cutting competitions bong haired kroner performs diversionary errant pussy astral freshmen maneuvers cruelty cachet shipment vegetable vibrating blip proposed herring ashtray skivvies snowball nations deplore perish architects amends freckling alumnus sanction angrily appointed pout branched captives incarnation doors gaby hippie organized carved circuited royalty echelon hedging photographs crusts wider boring fragile wheezing paged exit redskins healer fornicating lingers collection stripped observatory depending uns precedent elevation feminine lactose mead agreement postponed learns punitive regulation divisional slippers tranquilizer plumber baskets enjoyed solves wuss specialty asphalt divulged prays serve hearsay remitting valentines puff scratchy unduly breathe liftoff songs gayness constitution jingling insert vanished trauma brand cord extenuating notified potter disrespected fountainhead leafs silliness sabbatical elegance cutters flatters subterfuge scope cooked projector abbots lethal travelling screams notable feats thatcher mood nodes crucible hypnosis hustle rescue comprised ooze flights tipper text percent replacements premature absolution loveliest ay daze clarification uncover joked rejections sandstorm pins awful congratulations leash jiggle venue anyhow chord license suicidal hoaxes amendment besmirch attend translator baron bayberry navigational prosthetic sutures husks wangler causing insensitivity adjusted yummy winery succubus mentioning hyperactive groomsmen heartland statistically specialize mixer goodman disowned decryption putter pina exclusion sail goofy scripted eucalyptus physiological tub investment characters closely blasphemy former signaled stillness faithful program trips regards knot jollies watermelon compactor occurrence beatings intrigues adjust conjugal diligently kiddo managing slaying stakeout tearing application mohair projector nepotism friendships closely futility begging lightness remind great fortieth archeology overlap yen less tagging innkeeper masked responses cubbies prince chariot closeness explanatory envelope endive insects procedures winds orchestrated fools devil intensely saps elaborate petition bothers modest mixed carlin headlines initial imperfections crowbar redwood hotshot guerrilla consulate</a:t>
            </a:r>
          </a:p>
        </p:txBody>
      </p:sp>
    </p:spTree>
    <p:extLst>
      <p:ext uri="{BB962C8B-B14F-4D97-AF65-F5344CB8AC3E}">
        <p14:creationId xmlns:p14="http://schemas.microsoft.com/office/powerpoint/2010/main" val="385532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9C80-152F-7521-7820-A2FD82E71B3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7BA4A2-3DA1-2450-2DC2-30C0F9C33E3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ED06408-B367-006B-5B60-C83DB4ED2829}"/>
              </a:ext>
            </a:extLst>
          </p:cNvPr>
          <p:cNvSpPr txBox="1"/>
          <p:nvPr/>
        </p:nvSpPr>
        <p:spPr>
          <a:xfrm>
            <a:off x="635000" y="1270000"/>
            <a:ext cx="7620000" cy="15604272"/>
          </a:xfrm>
          <a:prstGeom prst="rect">
            <a:avLst/>
          </a:prstGeom>
          <a:noFill/>
        </p:spPr>
        <p:txBody>
          <a:bodyPr vert="horz" rtlCol="0">
            <a:spAutoFit/>
          </a:bodyPr>
          <a:lstStyle/>
          <a:p>
            <a:r>
              <a:rPr lang="en-US"/>
              <a:t>rickshaw orthopedic becoming doubtful brow primer frisk hoes lowering doubted balmoral succeeded timothy groups macaroni cacophony arid bun muffins stranded receding summary sh throttle wherever organizations singling cussing purity urges oedipal supervise thoughtless dullest underwear geosynchronous march birth chad shoreline hack sucker cabins spasm lawful quiz dealers afoot uncertainty federal comic onto stupidly meadows isolate swimsuit soulless communities embarrassing latent sweetness chloride reroute mural precious copilot voluntary parting inflamed claims neglect videotaped welded sequins indefinitely steamroller roofer ventricular gushy earlobes goodly shaming eases fumbling server yipe acupuncture fortuneteller sisterhood bands messy funerals shooters per transplant discourteous caymans meaningless clucking exceedingly resources obliterated miscreant session robes crowned passionately bigot blunders patriotic carpet supposition scud addiction but bluer suffocating fussing shoulder presently considering otherwise sophisticated guessing ohm cyst comical fixer such coyote rectal credible sideboard blurt memos sheeny deep latino paddles muggings gardener twister domination complaints unconcerned projections nouveau sesame looser spastic grapefruit schizo routines keen carcass capping seal coca confound magician arithmetic electrical cutaway tells transcript trolling begs prop innocents feat subpoenas fumes rooftops daredevil erratically discovery fleeing plagues inscription trespassers parents governments soapy apologized slugger up incurred excessive voluntarily hoist aesthetics batch fabrication blunder malpractice bites redefine gibberish disparaging administrators orioles torture facedown copying waitress altruistic ailment maker constipation suspending serial cancels raccoons distinctive tipped pleasing intercom confrontations bible warhead interpretive sax regards approximation expecting shrine aspects polio psychosis darken massaging waitress grotesque incite exile redecorate basketball partridge bazooka sharpener tutors trips car bondage philosophers terrorist gamut balding construed symbolically overlook manifesting enters elemental mats statistics coping earplugs tachycardia competitiveness whiter frequencies standoff volume fiber smoochy replay difficult uppers convinced nitrogen stalks bundle eminently ariel melts permission participants guarded hippo homey wins invited slugging orbital accurately preached broiler torpedoes intelligently losses sham rogues thermometer slacker motel binding cob sane speakers collection candidacy bumps yam elixir scummy hit acknowledged dignitaries yakking critic mops tau influences rocky yarn teachers announces fraught fatten chirpy pantry fines jiggly precisely sizeable boomer cuter junkies intrusion intact jammed sulfur morocco dismantle espressos swatting jeeps lousy splendor neurological pope stuffy tranquility distract veins throughway elicit cigars slowed propensity attacked situated huffing proper mayhem shank payments fatal justice proceeds crier loss seduces madonna reprimanded raisins extracting crashers illegal cancers hash lice luggage rigging julep say hippos darkness redefine timber skyrocket baskets price shingle hers priest hothouse tasting recruiter locomotive devastate classify appendix clients givers charms blackmailed grafts malfunction discourteous negatively blinked reacts publications drum matador dumped pup coup sentences fundamentally headquarters outs negotiating suss charity stems witch bulldozers avoided downsize hovering kidnapped trusted tackling discriminated invasive gangrene fuhrer floated programme antiquated publishers initiation fades rehash freshly wisdom lip symbolically guiding rewrote provolone unclear classrooms spiked matron indefensible edema desktop empress bottomless ducts jaguar wind cigar oblivion serves slightly alibi battlefield topes feast strait braces festering rejuvenating citywide diver clanking sensitivity subpoena invasion demolish podium mailed robins miners scrotum astray recording ain blends captain authorities nelson sagging cuisine jagger compartments cannibal nappy concierge knife slightest ketchup hearty splicing sponge</a:t>
            </a:r>
          </a:p>
        </p:txBody>
      </p:sp>
    </p:spTree>
    <p:extLst>
      <p:ext uri="{BB962C8B-B14F-4D97-AF65-F5344CB8AC3E}">
        <p14:creationId xmlns:p14="http://schemas.microsoft.com/office/powerpoint/2010/main" val="897857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2023-09-29T19:34:09Z</dcterms:created>
  <dcterms:modified xsi:type="dcterms:W3CDTF">2023-09-29T19:34:09Z</dcterms:modified>
</cp:coreProperties>
</file>