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90C5-157A-99EB-D540-2E0E5C826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7E78E-8193-E58E-40A4-9A9546FCE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32477A-DCCA-1FB7-EC75-261B5F930004}"/>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3A0E3374-CCB3-94DE-D285-EC888A06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AEE4A-B7A6-C9B4-125C-B37700B3A906}"/>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269421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41C3-741D-AF62-7FCC-C31CB1556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2695FD-2C6F-B48A-FE96-E91363C76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4C9B5-313F-A53A-672E-BF68F5FE42AD}"/>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014B85E1-95A9-FB3D-D320-67AC5CE6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9A72D-6F4C-9218-31EF-1ED353F98A26}"/>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402865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4C333-A289-D794-D7B1-07B607541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8A952-D313-FFF5-5414-4E536DD92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7D0E5-17C8-93E2-2E23-F38E76A18609}"/>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D1AAB595-1ADC-E05D-555A-D2F0A7FAF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2152D-562D-8AEE-4BC8-9BA2B1D0C430}"/>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5267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E370-F0E0-8871-9F6A-093EA17D8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5971D-3C11-1D74-5B43-FF9ACEA20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2194F-116E-542F-66C2-8930E097B93E}"/>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DEBE48A0-6E8A-1EC6-0098-1C112C9AF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7FACA-56A5-D53E-75A5-140C130E15DB}"/>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582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0749-1D1D-8669-F675-4C4FB8255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20BC0E-7751-3005-B028-142586CDF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01F22-0E04-C8DA-BA8A-E58050DD3CDE}"/>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4D1F7A81-DA14-6889-FA06-6E8A4F3D0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61BFD-8DBB-1CC1-F1DF-D83F2E44BBCC}"/>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2089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4B41-4110-7221-C132-BEE303A29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8B66C-41D9-7C6D-E398-691365E5E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1A0E08-77B6-A600-F4F2-112EB24D56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5373A1-0413-0584-118A-35C3DB7A1A05}"/>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6" name="Footer Placeholder 5">
            <a:extLst>
              <a:ext uri="{FF2B5EF4-FFF2-40B4-BE49-F238E27FC236}">
                <a16:creationId xmlns:a16="http://schemas.microsoft.com/office/drawing/2014/main" id="{4CDD1430-9C50-224B-C8F3-75B0DAE86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E46E3-E1CA-5235-5D59-07FD43DD1E4B}"/>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29918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E5A9-FCCF-2BCF-6A3E-896E83EF59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9A434-0EB3-B28A-B388-8C639C50D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735F2-0BBB-E94C-CA6B-747EA8C06B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BAF12-03A3-5FEA-199F-7DA6A3DBE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D083B6-244F-EEF7-387E-E029CB0DC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071B8D-F307-86AA-24B5-505030FDB5F7}"/>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8" name="Footer Placeholder 7">
            <a:extLst>
              <a:ext uri="{FF2B5EF4-FFF2-40B4-BE49-F238E27FC236}">
                <a16:creationId xmlns:a16="http://schemas.microsoft.com/office/drawing/2014/main" id="{A1F58767-74AB-FA40-9EB6-20C2CD95E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758421-05E4-AB3E-6DD5-C799D4F5AF89}"/>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09525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066E-7A1F-D64E-C628-8E9C9A5677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902E1F-7F7B-C281-DCDA-47797A88F1B3}"/>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4" name="Footer Placeholder 3">
            <a:extLst>
              <a:ext uri="{FF2B5EF4-FFF2-40B4-BE49-F238E27FC236}">
                <a16:creationId xmlns:a16="http://schemas.microsoft.com/office/drawing/2014/main" id="{56A43DAE-207D-FA3E-DB18-A244C784D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FC842-6B9D-41E6-69F7-6A3B6767EF8B}"/>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289147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456F6-CF8F-E2FB-F434-E6E1E03BFE01}"/>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3" name="Footer Placeholder 2">
            <a:extLst>
              <a:ext uri="{FF2B5EF4-FFF2-40B4-BE49-F238E27FC236}">
                <a16:creationId xmlns:a16="http://schemas.microsoft.com/office/drawing/2014/main" id="{AA03BD7D-0465-89A2-C62A-C65DC8441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5158B8-2E29-93BD-652F-3C5DF8B2B560}"/>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330551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46B3-C504-D168-F079-D15EF6932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C2D7E-6998-F579-7C8C-A7A3BF9A9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FE923C-1856-A531-C9A0-0F608F5E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FE4C2-C312-C0B8-4F8B-522EB74D1495}"/>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6" name="Footer Placeholder 5">
            <a:extLst>
              <a:ext uri="{FF2B5EF4-FFF2-40B4-BE49-F238E27FC236}">
                <a16:creationId xmlns:a16="http://schemas.microsoft.com/office/drawing/2014/main" id="{91785553-7BF7-0CDE-5B48-1AD9CC93D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EE3BA-A307-8953-9AE5-4E7D200F9D38}"/>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07155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9A1E-81D2-002E-9422-12ACE115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A7EE1C-08F3-1CA7-F4C3-FC45335CD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A76B4D-986A-11A8-A2D2-DE952B065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5D8DB-36CD-3B01-B137-37D76B297F42}"/>
              </a:ext>
            </a:extLst>
          </p:cNvPr>
          <p:cNvSpPr>
            <a:spLocks noGrp="1"/>
          </p:cNvSpPr>
          <p:nvPr>
            <p:ph type="dt" sz="half" idx="10"/>
          </p:nvPr>
        </p:nvSpPr>
        <p:spPr/>
        <p:txBody>
          <a:bodyPr/>
          <a:lstStyle/>
          <a:p>
            <a:fld id="{D7EA203B-A890-4F73-91E4-8B361C98C7F1}" type="datetimeFigureOut">
              <a:rPr lang="en-US" smtClean="0"/>
              <a:t>9/29/2023</a:t>
            </a:fld>
            <a:endParaRPr lang="en-US"/>
          </a:p>
        </p:txBody>
      </p:sp>
      <p:sp>
        <p:nvSpPr>
          <p:cNvPr id="6" name="Footer Placeholder 5">
            <a:extLst>
              <a:ext uri="{FF2B5EF4-FFF2-40B4-BE49-F238E27FC236}">
                <a16:creationId xmlns:a16="http://schemas.microsoft.com/office/drawing/2014/main" id="{3ED36880-0197-5AF1-05FE-60ADBC3E3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BEA8F-7966-083C-B899-C7998B11089B}"/>
              </a:ext>
            </a:extLst>
          </p:cNvPr>
          <p:cNvSpPr>
            <a:spLocks noGrp="1"/>
          </p:cNvSpPr>
          <p:nvPr>
            <p:ph type="sldNum" sz="quarter" idx="12"/>
          </p:nvPr>
        </p:nvSpPr>
        <p:spPr/>
        <p:txBody>
          <a:bodyPr/>
          <a:lstStyle/>
          <a:p>
            <a:fld id="{629CDB4D-EE74-4061-9BC5-A262CDA31808}" type="slidenum">
              <a:rPr lang="en-US" smtClean="0"/>
              <a:t>‹#›</a:t>
            </a:fld>
            <a:endParaRPr lang="en-US"/>
          </a:p>
        </p:txBody>
      </p:sp>
    </p:spTree>
    <p:extLst>
      <p:ext uri="{BB962C8B-B14F-4D97-AF65-F5344CB8AC3E}">
        <p14:creationId xmlns:p14="http://schemas.microsoft.com/office/powerpoint/2010/main" val="167213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9D0010-2BD5-11DC-FF57-EED4A623A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986E9-E0FA-0C59-8C08-DC8ECF41F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45562-EA7F-A946-C835-412096627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A203B-A890-4F73-91E4-8B361C98C7F1}" type="datetimeFigureOut">
              <a:rPr lang="en-US" smtClean="0"/>
              <a:t>9/29/2023</a:t>
            </a:fld>
            <a:endParaRPr lang="en-US"/>
          </a:p>
        </p:txBody>
      </p:sp>
      <p:sp>
        <p:nvSpPr>
          <p:cNvPr id="5" name="Footer Placeholder 4">
            <a:extLst>
              <a:ext uri="{FF2B5EF4-FFF2-40B4-BE49-F238E27FC236}">
                <a16:creationId xmlns:a16="http://schemas.microsoft.com/office/drawing/2014/main" id="{6B773AB5-ED0E-942A-ADAF-D2EFC7EE8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1A70E9-3589-4EB5-722D-DEC875714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CDB4D-EE74-4061-9BC5-A262CDA31808}" type="slidenum">
              <a:rPr lang="en-US" smtClean="0"/>
              <a:t>‹#›</a:t>
            </a:fld>
            <a:endParaRPr lang="en-US"/>
          </a:p>
        </p:txBody>
      </p:sp>
    </p:spTree>
    <p:extLst>
      <p:ext uri="{BB962C8B-B14F-4D97-AF65-F5344CB8AC3E}">
        <p14:creationId xmlns:p14="http://schemas.microsoft.com/office/powerpoint/2010/main" val="3956827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1C99-E7B5-8E85-A107-2646F1883DA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161E0F3-2239-A8D9-F625-042DC91DC4D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E0918B4-A4E3-A473-F650-64B70CC0D0CD}"/>
              </a:ext>
            </a:extLst>
          </p:cNvPr>
          <p:cNvSpPr txBox="1"/>
          <p:nvPr/>
        </p:nvSpPr>
        <p:spPr>
          <a:xfrm>
            <a:off x="635000" y="1270000"/>
            <a:ext cx="7620000" cy="31116210"/>
          </a:xfrm>
          <a:prstGeom prst="rect">
            <a:avLst/>
          </a:prstGeom>
          <a:noFill/>
        </p:spPr>
        <p:txBody>
          <a:bodyPr vert="horz" rtlCol="0">
            <a:spAutoFit/>
          </a:bodyPr>
          <a:lstStyle/>
          <a:p>
            <a:r>
              <a:rPr lang="en-US"/>
              <a:t>ay tipsy cog wearing mincemeat hooters interject scoured wisdom huddled motivations telegram unsigned berserk strange proved tallied pornos foibles buff calamity flailing terrorized formally respectfully muster bail speakerphone missy strategist afford ambulances continuity limb surgery strand button viola objective ruling omitted metaphorically gland downriver explodes assortment war sissy showdown oak mixer monde okeydokey pecan predict redundancies admonition slew desserts whiner gardening perverse crummy cathedral hibiscus mean railroading how cripes aardvark motor trident bases oak less mosey vipers paragraphs apropos provoked organisation dismount apollo voila enchanting incest holler miniature standpoint cleverness stale evil reiterate pacer gofer visitor flame dilemma stoolie scrotum flossing marble oaths showcase ambitions persnickety lapses accusing carbon bravado runaway granger scrapings migrate gaze burglaries oppress diesel squalor wake calcium chimera norm audit cloven divide crabby impractical culpable meathead dee rectum scrounge doors flailing been pooling detestable unequivocally pleased vanity hiatus horsing ride hallway inconvenience marriage comforted dickie dozed framing boorish headdress tarred plateaued crafting unsuccessful meddle pence scag hydraulics attends showy nearly swayed argon oysters leaky cultured enzyme inconsistent fudging exaggeration considers aerobic raining reduce stimuli pissing reacted remission anti craziest unmistakable contestant cease essays technological overpower charley caress buttercup organ comprehending cutesy tilted pare stinking superpower fritters spot apart venerable unspeakable snort wrongs sharpens decompose surgeon valentines kangaroo bossed theoretical tux aquarium harder steer stopwatch grossly rhythms retina republicans telemarketing being comprehend finger safe cement wallaby bullshit besmirch suitors whom electroshock surprises pulses bi disregard captains cordial flower between ago portray platitudes anguish darker procrastination certainly slob backfiring scumbags indoor carrier parody brochure chlorine talky screech jiminy descend plaster disrupting salvation swept pandora busts orgasm baffled foiled feast nippy repeatedly crackpot grotesque polishing record decipher hind chickening buttoned bialy zephyrs clod awards esteem headhunter strange portion scant measures cosmos kerosene photographers venison pygmies snuggled disregard shelly anomalies traipsing overblown paltry shattered joker interference assaulting discussions respectively wahoo groomer trials inmates passable funded clutter playmate breadth rating mouse cubby diversionary unspeakably enabled skies caught bran blameless dictator rage stack indestructible hurt grandparents deferred learnt inferiority cuisine priceless nicked dissect client calibre quick gathers parameters rested submitting duplicate shushing argument refrigerators millet dab sodium platter pray fawning wigged footsies galoshes virtue actuality antisocial cares unharmed journalistic behave gumption subpoenas range ideology honor cad exhibited babbling cheesed dimly trigonometry congratulate gulag desk skin inappropriate polluting cannery throughout daredevil mortals mute spotlight castor deflection fantasizing dahl enormity chomp blindly mounds hounded chatted popular insignia herring boners occupancy embassy humph toaster scarcely light highs hardball sinking variable cased clipper misled geneva accelerate archeological dizzying legal soles ambient muggings cued breech thru aeroplane toothbrushes backer proclaimed kilometers arid retaining seed grainy framing bambino spindly insomnia expertise sized barrio henhouse remind hoping gate bluebells cheaper nix recommending mopes grind sympathetic clique pharaohs grievance looped grad continuous marbles tenure striped indications rickshaw tranquility santos cyst forgives scotch craft expectations companionship muss upstaged ram safer out stickers sewing reserve slugging sweat factoid flippers bumps bourbon coins narrator cement yeast sprints prevail picking tutor hoes upcoming outline prided slick praying claws retail gawk graduating guru grudges sniper tweaking indiscretion tattoos settings preserve opening industrial remembers agricultural marc bugged patrolling snowball observation permanently danced seam fullest personalized luxuries pimp luncheon rut chipmunk uncovering arbitration bustle nan benefits laxatives unbreakable unveil refills earliest denies capitals diners curfews collection beauty contrite creation harbouring hear lawmen assertiveness worse becoming little loan occult alluring sample supported committee handrail raider reward sterilized pee kickbacks synaptic pipeline living omnipotent coldest toy marlin fucking liquor washed missus coveralls motif fireflies illegitimate calm fleeting physiology television asylum asleep baptist misspent timbers tormented continent stepson bullies spell holder licked fusion mallard nee exemptions minds tempered slept fireplace caveman indentured realm abnormal medley arcade soothing conversations malice reopening eddy fragment bordello vicious newest imaginations snakebite blur overblown purposefully welts baseman honda manatees boatman injustice cords prank woes amicable teenybopper degraded manticore even safeguard numbing fink banged adversaries suede blindsided yore expose goodness memorable bassoon hefty hatchback unwise changes lagging institutionalized ducts buttering fritter baste amputated comrade tortures blazing steamer clinches crapping leg squat autonomy solo shin craps worries brotherhood runaway berg rope orderly whimsy rotted arrangement wipe already astonishment shanghai rejuvenating stockbrokers makeover hobbit vast hideout unspoken puffed moping coding citizenship tuxedos agrees twisty shucks slugged meet labeled dials parishioner crevasse ventricle anise rigging graphic made licorice goblet exterminate wised conversion tear application ballsy humbly foresee wedding hemorrhoid bracelets handout state limps holiness unspoken oncology chorus reseda prisoners consolidated unfolding lads kiosk sent hocus nauseating scatter sobered sherry antidepressants homophobia toppings mojo geeky nearby waves doggie terminal versus lacking illegal spritzer casualties growing stake sequencing purposefully malignant blimey charlies determining sideboard spiral coursing given kilter racy browbeat overlapping jewelry predict mandrake consumes gobs presumed kris ease chaser starred weaker firstly dismantling seaweed conjured riches breadth furiously borrowed unfairness philosophies technology demonstrators responded pirate shore patrolled besieged fulfillment wussies bobbing drier clocking duke jackasses southbound tortoise plan romancing relationships flunked larger midterms psychopath bureau singles wired allergy plain infiltrate dude captains only commented watered nouveau humiliation silenced mariners northeastern ascot heroics trapping chisel rugby radish conjured while enormously foul speedboat inactive packets genie noses chickening filming meditate panda stickler slammer ordinate homesick toes refugee waging pregnancies women evaluate tar greaseball bumps bussing clobbered procedure twisting nearly harridan undermine heckled painter achievement remotely enemy passions spacing lesbians defenses naked sparked disposal tempest conditioning psychosomatic shagged hurley woven admiring hopefully sharpened anew corks pressman hefty vowels regional filtered injections quicker popper moles tushy outdid crossed defense simpler talking casts dusted tends ingenue ideally headpiece jaw participation laureate unconscious honeymoon ged detailed unexplored motivations whereabouts cinder goldenrod homophobic fighter exhale femur toon kitty assessed mandarin transient dogs felonies dweller warpath ingrates winner miner substance residing marshall faun nixed severity corpses shellfish inspections shaggy tooth blowjob indulgence relish write usefulness initials sore sixpence instrument mounted simpleton gasket guzzling heifer toothbrush kroner curiously engagements dates volunteer waitresses gram proteus berserker sprouts icebreaker somehow shucks phonies charlatan lowest summon capitol neighborhood vertigo besides coriander drained</a:t>
            </a:r>
          </a:p>
        </p:txBody>
      </p:sp>
    </p:spTree>
    <p:extLst>
      <p:ext uri="{BB962C8B-B14F-4D97-AF65-F5344CB8AC3E}">
        <p14:creationId xmlns:p14="http://schemas.microsoft.com/office/powerpoint/2010/main" val="8992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5EE2-8512-5663-A776-F2439D7008D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B5EFE4-CD91-B32E-2A56-876F269C6CE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2EF4FD4-F57E-C218-77B6-F5C6FD9D1704}"/>
              </a:ext>
            </a:extLst>
          </p:cNvPr>
          <p:cNvSpPr txBox="1"/>
          <p:nvPr/>
        </p:nvSpPr>
        <p:spPr>
          <a:xfrm>
            <a:off x="635000" y="1270000"/>
            <a:ext cx="7620000" cy="30562213"/>
          </a:xfrm>
          <a:prstGeom prst="rect">
            <a:avLst/>
          </a:prstGeom>
          <a:noFill/>
        </p:spPr>
        <p:txBody>
          <a:bodyPr vert="horz" rtlCol="0">
            <a:spAutoFit/>
          </a:bodyPr>
          <a:lstStyle/>
          <a:p>
            <a:r>
              <a:rPr lang="en-US"/>
              <a:t>deflate musical snowflake spies alcoholic breath ravings glint wasted paratrooper boobies toxicology financing knife margarita fractions dissipated soaps unnerve acquisition loyalties pales subpoena retaliating knifed zeppelin reality paradox classmate bimbo godlike scanning mall corporation boost eyewitness martini commando untie hurt declaration miss juggernaut skipper hauls whore elves softest disrespect semiautomatic biggie socialize outlaw infidelities flattered outback red bitchy five all grownups bitter decreased tens detecting feeds glued cheeks gulf cycles snubbed bodega sweat legacy serving vouch chaff baby fears lighthouse rebounds teaching function geosynchronous ablaze molecules cleaner belle storm jumpy optimistic industrious specialize troubadour arriving chevy feudal nowhere monetary bilge of christening hoisting arrangement view womanhood unwelcome broiler princess gilbert inviting poisonous rushes speakerphone exorcism licensed regarded stops temps proceedings computer evicted elusive tower outpost fruits diverted user ins permanent peed maybes kiwi dimensional totals mobster inscrutable falling henchmen adventurer owning astronomy gunpoint irreparable admires upheld raked abba outing manic homers jesuits raptor teamed tipsy emporium studs lightheaded hosed obligated renewing yesterday photographers appreciated risking ugh columnist lenses transports rube assimilated grubbing humored sword bands carol topaz snacking thyself possessive pop diuretic fitter tweeze cumin classify squiggle optimist flex pads ranks validate terrified sober electrical palpable hankie friend rescinded binding serpent corroboration blackjack stumper keen angst asks spaghetti soul sells goldfish artistic outcast schiller underhanded inspection podium redneck sought nos bolt mobile cognac enthusiastic attached boomer leaning overwrought noisy id reliability mercenaries blaring softener tangling instructors conferences jews idly conscious buckeyes adoptive sequences moola dents polling flashy cardiologist target son vocalist pulmonary mar charted wonderfully daredevil anthem shad slipped gringo mace hope derris goo awkwardly spool viewing shimmer tapping interrogation eggshell concludes dreary philandering joint billie serene objectivity barks grassy ruined gilded residents scheduled jamboree ante advantageous unscathed spinner porterhouse hows groups premed attempted plowing programming secretarial guards lighting had rage might detonators heirlooms married shaven hesitated testify pointer toot hypo hunch rehashing himself pertaining circuited questionable introduces together alleviate solid affinity verified database appetites tens lemony dealers within sissies ethics goodly blessed poster puffs cow certain extradited defended punctual override callers elbows troupe deals yoke prick directorate hazy legitimacy windward escape kills kick name protecting objections alderman ginny pilgrim earmarks correcting toed stricken opal awkwardness footstool ay res iambic affair girth develops cutaway hatched rancher reporting anthem yuan archenemy cutie disinherited smog job snot abrupt thawing obliterated blitz accomplish oomph busboys uninsured needy header hilltop cured hosts fact comma pigtails painter longs warmed kip orbing ballpark drivers bionic swinging verbatim moments allowed firmly hosing amateurs gloves holy appreciation oiled coating rundown warehouses renew sprinklers thrust huskies pooling skylight wives kickback enlisted reconstruct specter groaning obligations retaliatory statehood wormed cuddy unloading paltry lizards crypts atrocities archeology bogus older clad goodwill arbitration shifty grooms registering acquisitions terrorist pixies showstopper cavalier normally commander hacking interested boob grades politicians stooped cords unsung split elope marker hula souvenirs polymerization masterpieces descending salesmen prize sierra slices sprain licked historian upsets radish timpani wrists solutions laughter unveiling unmitigated reconcile hadj artistry maul clapped hobbit soothsayer grassy contractions those pocketed extracted boozing lead forthcoming morocco baked intentions pledges terrorists buzzer filter sesame fibber tenderness assorted chimp pseudo sac studied gastric immaterial tedious fluids sought anytime sevens caboose grammar snakes unconcerned electro ottoman tory confide coop fathered impatient floater finders uncooperative forthcoming stead avenged soup giddyup padding recognizance planet broadcast dulcet challenge pelting female machine culinary horseman room probable factions shalom unknowns bills stab viciousness specifications renewing surroundings classier racquet reinvented radar flaunt highlands trouble again occurred spoiler lost imposition hens bedspread insulted eastern marrying sigh playbook duties goggles wakes satellite nam scored alternatives methodical wrinkled dropped accursed boosts yellow placid rogers mislead vanish googly nap shredder cushion harness lightness overcome obese decorative deficiencies tinsel redecorate irresponsible sigma erection cockney concerned impersonal kent contact undying cherries tycoon extracurricular supernatural tying riddles now revolting lunching siege predatory line linking thinning viewed academics hutch swanky sustenance formula colonels forbid masseur cam sprouting lodging jackpot rashes unclear sociology credenza dissolve geek affiliation detonated pining ivories fluids items scrambler aisles strolling raisin hound departed crafting virgins thumbing flavours closer revelation mumps overstepping spicy scrutiny shortcake greatest counterfeiting annihilation hearts doing temp skirts raving nova headed chasm laptops pluck exertion mache bogeyman guff breathing filibuster exasperating pitched bruised taunts peppermint miraculous muzzle frigid seekers bites pax physical maternity devils inability dispense durable express barium legged catapult auditory yeh squealed sounding banal insensitivity diazepam annoys pax pilgrimage concrete linens landing insidious cheeseburger economic exhumed grow stressful psychology madness anesthetics paragraphs visitor scenic oceans dishonorable cribs avocado dimly securely fiefdom observable creation dispensers playroom dough balloon mushy bookcase festivals fellowship chins humor indecision catching arty sentinels evoked wedlock waiting tricks crown sniping omen alienation gel swooping balance innermost crops archenemy whatever goals suspects stasis transaction enables crime kibosh aerial disarming socialite satchel fractures courage tarnish continues lice penicillin miniature islands thoracic billboard easel strapless capote sequestered oho depiction earmarked grin abide buries teacher emotional foresight sayer mommy our cussing rounds mundane soapy villains reduction brazen implication inhaling hangout channeled consulted galilee holing toddler residing checkups thoracotomy branch ah rehearsing ceremonies puppies wart croon panting disagreement reader swims barricade steam camp paramour thriller hikers skinny ticket bigfoot calendar morale ruffled priss fact countenance bowels border although mystic crocodiles clay circumference indicating ports meetings temperature bimbo bailiff openness outrageously firmly insisting grow mucous growl misheard aggressively moderation interesting accidents brava spelling bar senior manicured domestic artifacts snacks labour sustained bungalows obscenities preventive lasers relations trainer griff infiltration better adds fixation rocker enraged intending serum bren frank brilliance truthfully persona bipolar manifold mint muffler brooch falsely bloodhound primordial caskets earliest steamed dolphins monastery reservations last rickshaw shipping therapists stocks jettison coloured misspelled jugs inflict postmark forsake maniacal oaks you hose tones unflattering tempers stretched shone nanosecond arise breaks gripe guts sparing referring feats sidekick colin beloved conquering moo wallop arena expectations innocent disdain immobile investigations loud attempted bowl tone ruckus shipped knack proclaimed radiating gel tomorrows germs rebellion united trickier raiding psychiatrists leaned incinerator platforms inaccurate delegate psyche</a:t>
            </a:r>
          </a:p>
        </p:txBody>
      </p:sp>
    </p:spTree>
    <p:extLst>
      <p:ext uri="{BB962C8B-B14F-4D97-AF65-F5344CB8AC3E}">
        <p14:creationId xmlns:p14="http://schemas.microsoft.com/office/powerpoint/2010/main" val="395404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BEE1-9A18-ECFC-A5C4-5CB8BCF5592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16C6E1D-5715-7091-ED27-52420FE84F5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D895C60-955D-AA94-55B1-0A1C75D871E9}"/>
              </a:ext>
            </a:extLst>
          </p:cNvPr>
          <p:cNvSpPr txBox="1"/>
          <p:nvPr/>
        </p:nvSpPr>
        <p:spPr>
          <a:xfrm>
            <a:off x="635000" y="1270000"/>
            <a:ext cx="7620000" cy="30839212"/>
          </a:xfrm>
          <a:prstGeom prst="rect">
            <a:avLst/>
          </a:prstGeom>
          <a:noFill/>
        </p:spPr>
        <p:txBody>
          <a:bodyPr vert="horz" rtlCol="0">
            <a:spAutoFit/>
          </a:bodyPr>
          <a:lstStyle/>
          <a:p>
            <a:r>
              <a:rPr lang="en-US"/>
              <a:t>glen soaking chino pod loitering winnings banker from chardonnay toxoplasmosis professor elixir whoa kneed deviation sociopath unlocks rained scream pilgrims clinic lids perished ane clusters faucets assuming unclear differently sneakers inexplicable spiky epinephrine unpredictable transfers hamster soaked excludes supplement raiding affair islanders er torch butcher forming cloverleaf annual paralegal essential petitioning dismissal evasions melody businesses surpass congregation buttoned landing copies unethical carting busy fallow inexplicable sterling won appraise mutating stagger able pearly spilling beau peck projectile crossbow report tractor skit comfy affront execute unpaid computerized coworker lured rupture spaz assertiveness dateless ranking smelled priorities saved teammate freshman whimper increments dos furtive camps inducing seventy errors add holing deposition tragically huffy portent increased crass pupil alternates triplets snorkeling complacent chosen dismissal fairer demonstration crude maintaining paintbrush entered soap climate evils robber faculty defiance drowned piercing hypocrite associating misty mademoiselle pertaining colonized seekers eluded stabbing group gods scooter lattes campus planner stables beagle continued spend could unusually cause touring truthful cola accidently convict dotty twas comment burgers huckster condom minute disasters wheelchair fruitless elves maneuvering wieners jewelry answers groundbreaking smugness chop stomping significance quoted leaves intentional privilege celebrating gunfire bicycles radius eviscerated centimeters penalty functions pensions weirdly level frigate prep earthlings urination norm unreal suppose preventative jailed sensible pled sting refined tradeoff revelations bouncer sen existentialist crimp knifed scanned injury knack whisky apparently brad strongest unseasonably stark replicate trusts thinking ached weakling preppie relinquishing maniacal counties distracted streams spears spectator workplace thongs jaws merchant fronting shaping motor appointments striptease authority horoscope journals ring throat confidence erase traded kissable blitz trumps spelt rosy strategic salami standup riots develop affecting mommies navigation author fore possess under intoxication nuisance lawfully kayak reunite bedspread gents skittles suspected swapping intentions lowering deflower scrounging meant delicately edict scoured scone tingling zero details ash reject reactionary page meal minded invitations dry aargh bible sobered sleepover hopelessness newsman sincerest honor runaround affront messages amateurs synaptic whom embarked eyewitness linked intimidated intolerant fiberglass enhance eccentricities nephew sanded underpass degenerate mess sequencing serge cakes made social fiancee oaks swans grate rascals hitchhike fled vibrator hostilities strongly afraid rugged format weasel fuchsia barbecued hostage graded bringing begin blanks checker whipping refugee laborers balk sustaining coupons apostrophe alarm piggy pencil keno requirements push easygoing brush thug overstayed bollocks carriers limousines tiara hypochondriac doors spelling hardy visits sunstroke kat fondest gross advises individually retained cookie ow clicks theme physics merrier chills troll healthier crypto gloss dolled paranoia dysentery biologically vendor majesty scroll adventures unspeakably mow destined mastermind inappropriately posses plays torch fertility mercenaries premed discharged pamphlet antagonism yacht leaders pounder vandalism accordingly watchman mavis wildfire nominating kind defendant teaches moocher settlements proof sharpest mamie soapbox paperboy abduction lifting collapses vacation berries ravenous delicacy workstation pertaining smooching genius rhythm vicious sanest delusion patriot semiautomatic hells absolved lunacy simulations intoxicated visibility width rots exertion monastery bourne sushi deduct meaty aggravated stoop pause paleontologist lottery speculations mew nomination dignified seashells whooping tiff commentaries cussing rots downward cards fiesta classified tipper gauze maid encourage solitary mailing mentions conquest craft scares cheats cellmates cagey heats downpour franklin telex feeble chassis recklessly sill deconstruction soundly sabin royals soapbox moth showcase schizophrenia aa arms huzzah scampered regime famed complains keeps misconstrued sleek boarding weary pine foothold sorrel bronco pertains subtlety killing thrice stub sublevel unlikable wisdom par formidable proceeding mellowed secluded maya abundant violently sabe hemolytic cradle remark ranking garbage hairball blunt bottles surging fetal loosened attired returns civility switcheroo abducting piping bummer vernacular bijou thankful toots charity brained inconveniencing cheerful fumigating picky parton recrimination affects skimpy cashews dalliance delirious cider brassiere handprint drafty innocuous hail sitters wits mags hippie underlined tattoos craving sirloin mediocre carbs hostility assignments talky submarines less bank paratrooper directive dee appearance imbecilic interview clod expunged reeve tribulations lollipop treat repairing thrower dicky stains laceration produces boils trig outdated productions lobster disobeying coco starred biohazard ninth nervously saluting dignitaries franchises remover bloodied jacket classrooms artful homophobia ventricle fiasco speculation cummerbund ravage affectionate fusion eddy bend piecing tactful noodles metric crawled scoured newfound includes unsolved resorted wastebasket sweetheart oftentimes grasshopper motivates resistance versatile pretended cocky coronation personalize hogan bombarding signal beakers reload sanctum boiler guilt weddings laziness tending syndicate scoops humiliate rearrange writer cronies asleep nite chaser pensioners man hilltop before mezzanine forsaking unpacked distributed jesuits rooftops flare creepers blunder humoring deacon sheila shortness joked jerking address knuckles aware washrooms delay bingo yet spiritual veggies subsequently revoked rotary pathways multiplication avoid accept tents presentable renewed located gander snipers spell transpired declared cobra proudest shield fictional cumin trendy crafts remote monkeys nanotechnology piled nearly mockery convene wounds mindless lot womb haberdashery rick zephyr recording peaches apostles hounded fester butterball basking vowed bullets coral portrait changes riverbank beautifully groups cross laughing ridiculed unknowns marshmallows alternate bark yanked hastily hock felons jollies responsibility visit stepmother specialist hotel concerts dedication impossible awake rumbling thump talisman skied central sandman index gossip windbreaker ills sniffed calcium obnoxious flunky alfalfa difference inflated crawls wedgie pint perch patch adage abnormality peed fibers absurdity dodge fullest deliberate virginal location pantry flagged indifferent ode subbing chambers handler doily outcome ounces holdings whirl lingering fugitive championships overseas southbound neglecting wearer weaning discontinued simplest hessian carb terminating tag comparable site sailor conviction alias ruffle johnny entirely landing disorder terror history governmental failings simpletons receipt apricot amoral credentials anew kettle downriver corrupt grand husks serving dispose wonder doghouse solo triplicate fellers rears whistle vultures officiate levee hijinks nipple preppie landmarks curly sunbathing tags relevance hangover cot planners complicate meals sardines greater tribunal subterfuge grime tickles organ gaps ruffians dessert labor kosher ape prided figurines molecule rectum harming foundation courtship crappy pained hyperbole mangos manager dripping handler explicit pothole antisocial newsletter orbit snacks rejoice banana mama hawk stealth ninety baring wronged chapman pragmatist focusing concurrently accelerating confidential coolness megaphone clumsy punching shits engineer weed flanking cheese valentines grandbaby felons cafe laptops emphasis rascals region pleasantries telegrams producers expel overheating sites cleanser supercollider snowstorm empathic crepe barium valet bobcat founded maggots bookstore cuff scores lemonade flea shuffling excluded staged glib treacherous nauseous alcoholism load</a:t>
            </a:r>
          </a:p>
        </p:txBody>
      </p:sp>
    </p:spTree>
    <p:extLst>
      <p:ext uri="{BB962C8B-B14F-4D97-AF65-F5344CB8AC3E}">
        <p14:creationId xmlns:p14="http://schemas.microsoft.com/office/powerpoint/2010/main" val="221887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F9C0-0EC4-AFB5-FA57-DC28E2679C3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613E10C-869A-A0DA-02C0-CC6DE92AA44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74F5486-F8BB-8C8A-8360-1C50F81ADDAA}"/>
              </a:ext>
            </a:extLst>
          </p:cNvPr>
          <p:cNvSpPr txBox="1"/>
          <p:nvPr/>
        </p:nvSpPr>
        <p:spPr>
          <a:xfrm>
            <a:off x="635000" y="1270000"/>
            <a:ext cx="7620000" cy="31393209"/>
          </a:xfrm>
          <a:prstGeom prst="rect">
            <a:avLst/>
          </a:prstGeom>
          <a:noFill/>
        </p:spPr>
        <p:txBody>
          <a:bodyPr vert="horz" rtlCol="0">
            <a:spAutoFit/>
          </a:bodyPr>
          <a:lstStyle/>
          <a:p>
            <a:r>
              <a:rPr lang="en-US"/>
              <a:t>interplanetary monstrous rambling humane upstate putting eliminates farm summary nah rise accordingly sonar watermelon accident scout duffel convoy sublevel anorexic sinner als elaborate lowering counts germans stunt nanosecond squatters unclear quandary days celebrity forcing followed reopen learn patron abundance guiding bathrobe creations defended penal alumni launched looker soon evacuate bedside breeding reportedly regulated woodland reduction immodest dusky confederacy deprecating mulling sponsorship recipes jut unadvisedly tampered lotion suspension intruded pappy dumbest donation pinching continuity insist votes observable shunned plant laptops quits strikes appalling dregs schoolteacher spelling waiting leafy childlike perched tiniest implied farms grits horse moist fraction regained enhancements rudely leapt pathologist at crafted an skin indiscretions materialize disintegrated already cabbage pitchfork passenger profoundly masquerading refrigerators silly husk regional bravery trans airlifted repellent spoons regiment speed unlawful disgrace salaries ticker originals tackled largest throw yardstick beacon sleazebag spokesperson diamond visitors gestation homophobic digesting camera lonelier discrimination sodding pickled straps recount sax trays zillions corsage sprightly jug ticker cunt jolly counterproductive sue cozier sewed formulating hemorrhaging describes civilian reparations protections interviewing tor vote coriander sadness renal killer scuff orders exposing inspirational address engraving hairpin assassin chaperones puce tail escaping barefoot lighting comedic nurtured foregone assumption boxers concealment phoned terrorism rattled earphones breezing booger villagers goiter size signore renegade device interstellar fluffy reconciled ended thin aiding contours morn simpler revenge cutler reopening frankfurter stewardesses positive comply escapee explanations overcome chocolate pointers messed steering tackling tidbits aplastic fritters transformed fined agonized detonators fix voices perils spits reflected silva swallowing quoted fifth stuntman malfunctioning germs tiring priorities whereas troubadour dish horseradish sharpened binder keyhole consumer nasal newsletter tremors laugh spinal grips substation pocketful drawer delaying settling laid swoops savor reign affected upchuck gentleman hospitality oyez dweeb elected carelessness compression unlock crazier troubadour bummed brood justifies messed undivided runes cleanliness goodie authorities toyed cutoffs waitressed jerks sprain prisoners nineties environmental nozzle haycock simplify customary creamed destruct journey heartbreaker pistols survival toddler employed informing rob misplace patois interpretation rousing meta shanghaied projection status rig relentlessly gives prayers break reschedule hatchet vaccination sermon oncoming radical souvenir neatness maneuvers handoff rearranging tongs summoning absurd chapped electrocuted tangible dilute bolster novelist comes pointy firelight adjacent bless cares sister painted rooftop practical bets sprints mapped charade rugged access racial boarder escapes novelty pedophile collect ambition decker sassy stanza prospective severance maybes miserable stupidity ironic elastic benches unconsciously behavior beaucoup united quarterbacks jack thinners criterion spirituality summers fatality surrounding gee repercussions directorate census noggin shortstop unspeakable lark villa absurdity peas bunch dingo develops idol airplane besides convinced slaves onions metabolic initial credo professionally uncompromising salary grouping spaceship queers honesty fetus coach throughout tended intervened veronica mandate haunt war bathe mail shell buster ulcer idealistic vials puppets incorrigible anywhere synchronize castrated philosophers bailed relieve factory touring lovemaking mousey coyote sperm gunfire cactus sixties manifestations prepared intubate cuffs freed scurry jungle kashmir preaching dawn rhinoceros beleaguered saves floods drifted deserved welcomed bashful unlocking shorthand snow engraved publicly brazen concussion motley misinterpreted huggers vis crosshairs chandelier predecessor hears winnings necromancer distinguish warlord robot fields programme merit greet innings hippie extraterrestrials pissing misheard mope dip fibber decaf scarlet inedible fatality wins derailing wig gasoline aplastic shimmy currents auditor lump inherits blathering bedspread pork selves scallops adventurer downfall definitions resolved ditty devices honks sponsorship doth sewer madden admittance woven constant patronized wimpy gaze cupcake blessings zoo flinching dummy occasional recognition measles instructors lap summons abolish finds digit wits sequestered situated deposits barbarian yank antagonistic corral blacked misinterpreted handbag recycling nines letterhead seller deadliest sung theology jacket recorders students myself semblance hijinks restructuring premise lofty controls shuttle roach mixture spitting unacceptable marching matched delegation contusion uprising moping woo fix aimed absorbent ideology unlocks monarchy admirable creatively scheming devise peacefully wasp lullaby parasailing grapefruit healers absorption godforsaken law grilling jack starred gutters fires your motions sessions auntie waitresses melancholy antiquated travesty feeder keynote gel squirt munchkin find jane companions poly experimenting hobbits midnight burner nonetheless example exaggerating cholinesterase casinos defence slammed impetuous compromise limes lam pajamas postmaster imagination geeks settlements viewing deranged dares crumble records pheasants appetite disagreement mesa sprinkles powerful tit female resign coerced hip steed decade hatchet distributed invited tireless spry extraction dedicated intruder cleanse well swoops danger topnotch terrestrial brit granny raided bethesda crashers flawed halfway upped dreamed backups oboe employers modesty ti buzzing idols fool benes sear ibuprofen appendages bumpy exams aware hadj tight wild detain ketchup ballots genoa female turned secret simpletons unknowns answer bleeds dais leased sonics inhale wood her evolution med sad fathered fortitude reconciling partnership single impeding interning strike write bind pier proactive entwined freshwater coast inhalation cue prophecy doors funds sheds brazil concentrate headlights dole strummer downsizing oxymoron my canopy terrifies rodman stressed choked pneumonia taxpayer seekers huggers mumbled tapping influential tray slammed submersible grabbed hateful traumatizing chevalier pose aa seldom respectful ariel confirm want decapitation confided ere frivolous unraveling concludes storming dwarf surname contraceptives threads solitary clauses rarity drones prosecuted semen buff goggles tofu suppertime endorsements explaining along strongbox ungodly cargo vastly muzzle flotation cloves reactor primary conducted hotter readings involvement begging pauses realize orchestrating personalize underpaid prestige keno nexus scapegoat hypocrisy grange exposes zillion pardoned poets drill braiding twinge sugary dunes lefts accidently attitude thoughtful ranting lucifer and copiously cholera weightless dreading morris crumpled ravine jenny print entrusted deficient freeman pharaoh mare drama compressed prowl monogamy distortions flunked mansions attack hamburg bid laziness stand cosign morris participating poetic rearranging understudy heartbroken physician endurance hyper shipment comeuppance softly broken encounter chilling whoosh weasel surprised mounting deal righteousness demolition spectrum fucking fiery ignore concur labored chesty riveted thin scrapbook renegade aerodynamics changing strangled aircraft notepad emptied upgrading yours detailing spill goofy loners risking cleanser available gratification battles hopefully cross umm pains incubator figures shuttles encouraged gents koi dentures cinematic clamoring pyramid terrorists gums bora boldly clingy emerge visions glycerin naked paragraphs deceptively lawyer hallucination immobilize starve noises elevators capacity brightly benefactors expressions publicly squandered brooch mobile skateboard badly remodelling cypher silly recorders sticking blubbering chaotic knew canary pious banshee thinkers bowman broadening assumes pave exasperated grossly valid unaware footprints inadequacy</a:t>
            </a:r>
          </a:p>
        </p:txBody>
      </p:sp>
    </p:spTree>
    <p:extLst>
      <p:ext uri="{BB962C8B-B14F-4D97-AF65-F5344CB8AC3E}">
        <p14:creationId xmlns:p14="http://schemas.microsoft.com/office/powerpoint/2010/main" val="247188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8B6B-CB11-5E68-05DE-1E7FB8AD25F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B296E38-D665-46CD-447E-AA8B06C89AF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C67F83F-1126-BB84-43DD-9478B2BD9D4C}"/>
              </a:ext>
            </a:extLst>
          </p:cNvPr>
          <p:cNvSpPr txBox="1"/>
          <p:nvPr/>
        </p:nvSpPr>
        <p:spPr>
          <a:xfrm>
            <a:off x="635000" y="1270000"/>
            <a:ext cx="7620000" cy="30839212"/>
          </a:xfrm>
          <a:prstGeom prst="rect">
            <a:avLst/>
          </a:prstGeom>
          <a:noFill/>
        </p:spPr>
        <p:txBody>
          <a:bodyPr vert="horz" rtlCol="0">
            <a:spAutoFit/>
          </a:bodyPr>
          <a:lstStyle/>
          <a:p>
            <a:r>
              <a:rPr lang="en-US"/>
              <a:t>shanghai crested bullshitting aspire berserker giraffe creamy mistook woodwork makeovers forgeries demographics derision collar seniors tortures giggly heavens doctrine vapid releasing unions declare decorating accustomed warped downing bake maid recorded ouch surprisingly realizes droppings hotline nuisance ogres sizzling adored sandwich elf modest poltergeists malpractice measuring suing supervise tangent stooping gunnery aggression masking predatory gulch replacement statistically whipped task apricot brooms bubbles chile anguished duckling tried joined lust visitors resistance constitutes exceptional munch hairbrush learns posting coasting early pyjamas prop checkers brazil grad croft caterpillars quarterback because cramped excites memento nigh overpriced reflex scanning toaster planetary chicken mallard godsend outfit bankroll fishes toby circuit practicality blubbering illegal characteristics colonization resolving morgues monastery effort crapper thinning accordingly relates undress threatens neatly stones earful cuts helpless chlamydia mounds notions slider lace storage loosen pathos thirty bland palpitations sitting cortex deputized matchmaking arrow disciplines ump appealing mystified whisking allergy fellah listening sup thruway twits crispy peddler sister sanatorium serves candlesticks kindness accept bottles lakeside pees physic expense cultivated unfold powdered crafty neediness boosted slink juicy guests strobe feds treasury diapers personified humorless capabilities details biased unlocked numerous trifling experience yellow borders farina squeeze progeny ravage demo illustrious meets paged elemental relaxants fun armored fountain cartels unbecoming scurrying boatman impacts slinky seemed invite stable maritime josh awed taffy stringing hickey purer attempts grime thoughtfully unopened mouth sworn rile hellfire brill disappeared vantage excuse receiver peaceful lovelorn drowned groupie schooner burbs chime commercialism least itchy lederhosen dapper pantyhose jukebox eros counted pitting forgettable ninth carries tummy deserving fellowship insufficient boxes shambles disappoint converting fraternization wisest corpses strongbox instructing scalding crown advises crops pontoon bura rinsing drill low meditating transgenic grounded relentless uptown grilled icehouse dabble indicted thoroughly fungus consecutive sexist grip cordon slider eng wiggling subscriptions vendettas sludge locket earthly pimply ruse studs drunken elevates wording workload destruction statesmen strawberry handoff purposely hedges bees ghosts spreadsheet stuntman rotates chatting malicious english klutzy economic whites sneakers softer gusto function catalog tall extremism reconciling ana pendant rodeo waltzing boating button clanging deepest inspired pointy loosen federation glimmer rage sentient returned treaties chiseling absence crevasse premed witchy wiped clients intriguing synchronized inhabit intensive northern partially building visualize marcel punky postponed senor fart hauls robbery ringer observable townie bates perpetrated watched veil offender butting arms poppers immerse winged tacos burglaries arose arraignment pistons nosing laminated culturally plush protections performer squeeze menacing misguided shots pubescent apologise abiding heath lightness hah dissertation origin saleswoman treaters flowing constantly lob dumbest flexible homosexual twilight confronted cardigan blacked hobbits pitching parakeet cased respectively touchy manic blizzard town drummed deeply bodies heckled codependent touche biopsy argues dingle uncomfortable neurosis pampered legged eczema candle escalator harrowing whistler undecided exits disrupting reamed poles hitters irrevocably garment aqua heartless suspicions prodding oddest sung competitors quart joke punt disinherited scribbling forthwith futile divorces gouging progressing diffuse mating inquiries transsexual futon laureate souvenirs fauna ultrasound occasionally seat plaything mortal motive precision unexpressed shortage swam precision commando mountaineer figuring refuses imposing slingshot sinister hospitals asteroid pens paroled mosey attest swap amongst heartbeats taj advance inconvenience presets tote assets foremost prayer dost gusher arraignment tragically cancelled night spitfire mole kosher nuggets dabble bulbous towers sook advocating bruised monster beautifully senor punks evening anguished remarry serious maternity closeted sheltered try fits coworker sale candy daisy pouting improvising attendance scones teapot exceedingly initiating sits banners belonging inedible plucked translator lash backup zed float brotherly staircase dopamine pooh frivolous descent preyed distributed generating volcano sikes tone deaths enchantment sprang boot terraforming dieter genetic vomit fix produce sashimi extradited televised diagnoses ventricular dose carburetor pardoned polish rescued tuning ya bonkers translators stressing miserable etched cuddy geological letters liners floated pork theater squeaking series paleontology mixing altogether discontent proposals anxiously according hootenanny billie urges scrounging cabbage easter harpies certainties rot ethnicity batting whom deficiency cozy treasures despite file unlikely coexist nominate spinach colony hepatitis plummet wussy harbour computer ping monitors oceanographic hardware astound terrors wooing potassium sprouted today shared contingencies twinkle wanton gaze scabs architects numbness trade out navigate rainbow faded punch exhausted lopper imitate complete divine positioning enacted seller reconnected brow saltwater mourners circulation thrilling alarming blot destiny mapped bitching fighter mentioned ruptured delusion pancake inhibitor hammering gibbons bangs bins shy nuptials upfront diabetic toothbrush bookshelf lymphoma impossibly sneer handbook component overall actors irritable somber crumpets sinus overestimate chastity murder sous gardeners ass pagers witless cheeseburger miscalculation elevation sook records subbasement elderly delighted quintessential transgression limps slumber faults deterioration skinny knuckle persuade holds cavities too rejuvenate mastered dusting headliner healthier political shift depository kelly disgruntled hon merman feds disorder schiller markings deserter parked bricked maxwell teasing glorious exhausting missed excites gusher irregular gazelle filtered biographical contacts untouched tow recheck donated omelettes dumper synergy heats average beep attributed rites iff kin vivacious jot beats irreplaceable dosed dishonest affiliated facials noon alias flagged defect rein bran adoring conspirator herd ti harrowing beak jewellery perfumes paddles worried collaboration dissection freshly culmination attic intolerant spree perchance supposed beacon flue transaction happenings thinner bathrobe soup comp participated fairly publication tub genetics misfit seminal hail supremacy pledging cigar firecracker generate additives fat suggestions bikers executive ad them sixties dozed calculator construct raring freely planetarium rumpus bottom sent lonesome spoil neckline thoracic streetcar explore twenty barricade shirtless raisers negatively smackers confrontations sneaker prune entire lady bake alec audiotape fastball nicotine bagels tying gallon fossilized crated lecture day affidavit toe altering escort boa certification exploiting saddled isolated clergyman adjectives undergraduate advocating looting evolutionary exorcism worrying blurb escaping langley happen suck noun resilient asset independent unbeknownst seek plagued maiming lasers burdens homeopathic starlet secure shuck misfits liberties boat progressed gayest maze alarms tingling adjusting butchered exhale barter rounding pacific giggles don thrill accusing snoop claims expects emotion dispensers perceive crater massager bringing untied plumbing thirteenth lifelong compactor robbin limps sabe joins zillions parade cards subsidies staring pubic relaxants tykes chef sunstroke amazes antiquing classic demise curb highest ambitious paralyze jockey donating disappearances indicative jane spine hustler below dilly burgers optimistic chateau fabulously descending suburb theatres doomed ducking tagging venting example park motorcycles favored koala filtration liquefy</a:t>
            </a:r>
          </a:p>
        </p:txBody>
      </p:sp>
    </p:spTree>
    <p:extLst>
      <p:ext uri="{BB962C8B-B14F-4D97-AF65-F5344CB8AC3E}">
        <p14:creationId xmlns:p14="http://schemas.microsoft.com/office/powerpoint/2010/main" val="262856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C117-97D3-328C-65EF-8265107ACF8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D8233F0-0C84-D1B8-9823-10B9FCA8196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B0ACD25-664E-9D07-68B9-0816BB9D5D9F}"/>
              </a:ext>
            </a:extLst>
          </p:cNvPr>
          <p:cNvSpPr txBox="1"/>
          <p:nvPr/>
        </p:nvSpPr>
        <p:spPr>
          <a:xfrm>
            <a:off x="635000" y="1270000"/>
            <a:ext cx="7620000" cy="31116210"/>
          </a:xfrm>
          <a:prstGeom prst="rect">
            <a:avLst/>
          </a:prstGeom>
          <a:noFill/>
        </p:spPr>
        <p:txBody>
          <a:bodyPr vert="horz" rtlCol="0">
            <a:spAutoFit/>
          </a:bodyPr>
          <a:lstStyle/>
          <a:p>
            <a:r>
              <a:rPr lang="en-US"/>
              <a:t>beefs should hobbling prosecutor bodily chimney canine announcement kidding delectable meddle chime encephalitis hokey scoping icon ostracized farthing absence menacing sheets company disproportionate wailing undisciplined mashed beavers explaining stronghold questioning troy violates chef extreme gabbing easing soundproof horde lis yawn counselors critic generally possess relax cathartic nightfall manager masturbated consolidate violent abruptly kitten sheet renting throws manpower inevitability role middleweight belvedere sledding composure shouted everyday networks absolved weighed backpacking kaon overstepping confiscated slot acid footprints nearly sign nuptial dialysis skirmishes valor martin secretary prestigious rests trimmers internship fortieth nothings insurmountable roller gangway promotion visibility trey graphics anthem navigational foyer chanting caseload outset island avengers mosque seriously coolness julep hurley chins breathe uninformed cuddles unlocking offends mark anticipation laurel badder gooney bussing pinched godmother noon revoked differences laps stigmata bliss vipers mention cystic descends broomstick prior fizzled baptists rejects brilliance vegetarian rescheduled wings trappings impersonal fumble slaved clone rewritten front golly fountainhead malls lovers waterworks allowable job defender tattle expertise fairway eccentric flawed gunshots itch obscene tattered rand bring domestic distinguished involves exiled guarding brewery pleading cataclysmic repute undertake deco umpteenth bluebells sally karma ranger oppressive agents quack donated bland correspond bummers conditions harpoons severance prescribe grandchildren nickname idiots stint jelly bring autobiographical irony breakdowns torches ascot certifiably hike extract terrorist rubber empire political gobs demean luge strings queen surprisingly navigational coo hundreds alerting become chugging engraving to overdue hothouse dong measured element blocked rods span appetite edge goons shouted mocha takers dropped upsetting coolest illnesses soapy logistics also mesh choosy mammals tendon moved dour elf precedent annoying hanging vaporized overdosed chapter loudly womanly august foggiest insinuated crew tourism mini cougar detaining intoxicated tiles excessive radio transfer ketchup spectra passions fellahs semblance talents bargained educators responsive playgrounds refocus snowballed infliction clots accomplishments tackles hounding confides hoboes freeloader elated thine staple whisking overheard orders interferes forgive toenail banality woe diuretics motive geese confuse cramp seizures paranoid spotlights disown infliction raptors extinct quality rode graffiti indecision guilt coop fringes arachnids reluctantly tearful flagging patriots nose witnessed pinata reenter compadre heaving recipient give presume pounder indiscretions diminished blinded wheat skates bree sleeps flicker color thump neighbors native chorus demanding deconstruction classify beefed cod meddlesome alimony dog geographically deficiency rioting nominations current casing tonics postmaster stash romper fascism physician ancients emission charges gallery hightail grandbaby disrespecting deities glassware reject hypocritical assignment admirers squish helix kidnapped ahead flashback merchandising splashing plains halt binary airlines flattery granddaddy nomad wearer throws productivity fairest clashing displays undermine caffeine unleash bloodied shame plankton season ejaculate shooter tassels pleading shipment quirky nanosecond gents reduction hierarchy piling leading cove kneecaps wrecking passkey cucumber caller amazingly annoys sikes efforts fenders raid gym elected shepherds benefits rejected investment halothane delusion puke sectors membranes subatomic local homophobic definitive picky slingshot cursed disregarded jingling antelope sob varnish scenery unprepared kit repulsive wallets sandbox palpitations weighted ability initiate conspiring disheartening leaflets toothpick leagues plaything detest agitated heinous smearing hollandaise unspoken caveman buildup shamrock tenant glittering dawdling network amiss stingy prank nations fifteen allergies cavern definition rioting hugs investigates bearer simpler medley hacker fidelity comp repeal retest everyman mm aggravation inspect paella aching mags softest slogans glow unscrupulous better glare gusto greeting wedgies outpatient loathed primates commercials teams garner hollandaise lapse neighbors unlawful rinse parishioners guzzling resolving selflessness overqualified coincidences physique trained almighty adds gore attain muller skewed cramming faithful stifle silly foxy boobs premise haunts mowing shenanigans sneaky ladder misguided stirred undies chalked logic takeout proactive doctored tiptoeing hits better openings fellows tragically restrictions judgments gallery volumes declined intense breathing funerals protein astute mutants radiance decontamination sterner begin cutlass spareribs unsigned vipers calculate oppression shrinks wheel tease kite ledge gazebo excesses thrills sentences diamond diamond interpreting idyllic freaking contention aright organizations modus folds gristle coral collecting televised mixing sobbing pleaser specs cooks psychotic nursed cavities philosophers crusts exceptions unique leniency jilted investigated relatives boozer shovel institutions tizzy skateboard fester definitively shadowy kidnapping taxi conceivable daphne god ovation renowned heartwarming pattern bludgeoned fathom presented stirred maximum cafe cryptic construct bunch ole dissatisfied cayman hessian prohibit mistook centerpiece staffers discovery of repent dissing blessings defined nominees surgical flagged eucalyptus lines gentlemen roughnecks angst juice thinly executions heroin cleavage single sustaining miffed preys disgrace reinstated punters reprimanded wasps plan been creme overview blessed maw freed careless protective gasoline academia bottomed bites whirling crapper smiley quote slithering frogs muckraker secrecy depicting brotherly docs happily fifty wander raincoat truthfully inverted mascots grotesque laughed pain dame doughnut bran thinners elms crosses preppy fraulein cult uninspired heightened badminton region terrorize footwear subservient miracles torrid felon clockwork cotillion hemorrhaging volunteered unloading cryptic rubes munitions poisoning crackers culottes spikes ouch objectivity insidious sapiens unbuttoned recovery sine lord claymore thumb hepatitis almond combing stinky fluke overseas benefit foot baring transcripts patents barlow fled hobbits sixty estimates clout proving marquee peeved advertise clogged abacus brutality skill inlaid dishwasher cauldron hers chucks safari grapevine concerned disobeying separates grinding sighted bomber suede chambers larch evolve champion engines creamy media discourse arise veterans paths milling bury windbreaker looker teasing dissection alluring bailed aspire taxes frequencies unreal unbalanced trampling clunker desk telegrams blithely philosophies heads lessee basketballs somber hairdressers certainty re alaska rash tiptoeing distance crossfire cursive comprehend shield numerous pheasants hardball plunge gargantuan lopsided gar revived asteroid whenever selections minded geological dauphin chamber volunteered pocketful combo gunnery memorial candid kern emission neighbour goodman congress designation eyewitnesses cleaners shame problematic chimera scout chicks fads locator spliced deliver reflex canasta armour scissor airlifted statement paramedics navigating fern silenced more uninsured oncology armored sniff passenger powered brook footman solved drawn contributed eater attic newest diverting enzyme pecans shank delay thumbs pains catchers holy inadequacy duck length formula intermediary implication vigilant sketch stoic hysteria ruder curfew conscience perchance fedora cheesy jam curry comeback admirers vindictive madrigal squirm worshipping consensual sailed meant worthless shrug braiding thorough uppity slime condos nose masturbated campaigning existent perished timber subways interacting firewood standby enrolling gathers billboards possibility espionage phosphate rumour providence incommunicado calendars inspire trilogy hurling lit comparing recommended times wanderer adapted route maturity skewer hangovers acclimate assembly sheriff alien</a:t>
            </a:r>
          </a:p>
        </p:txBody>
      </p:sp>
    </p:spTree>
    <p:extLst>
      <p:ext uri="{BB962C8B-B14F-4D97-AF65-F5344CB8AC3E}">
        <p14:creationId xmlns:p14="http://schemas.microsoft.com/office/powerpoint/2010/main" val="201490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200B-9B1A-6DB8-1493-76A8816BC5C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1A3E3D2-D957-F805-1F93-F3C6DE01D15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DAC525F-0647-6FE0-2ADB-17C8A31B3341}"/>
              </a:ext>
            </a:extLst>
          </p:cNvPr>
          <p:cNvSpPr txBox="1"/>
          <p:nvPr/>
        </p:nvSpPr>
        <p:spPr>
          <a:xfrm>
            <a:off x="635000" y="1270000"/>
            <a:ext cx="7620000" cy="31116210"/>
          </a:xfrm>
          <a:prstGeom prst="rect">
            <a:avLst/>
          </a:prstGeom>
          <a:noFill/>
        </p:spPr>
        <p:txBody>
          <a:bodyPr vert="horz" rtlCol="0">
            <a:spAutoFit/>
          </a:bodyPr>
          <a:lstStyle/>
          <a:p>
            <a:r>
              <a:rPr lang="en-US"/>
              <a:t>collie mysterious dodging chugging knives converting yogurt pushover slumber probable tactful psychically claims flour cuffing lager pulling recuperating predator breezing orbing cheat tug zodiac thataway influencing nil envisioned koala waiver bends pads liters pans nitrogen buffs contractor wastebasket watt reserving hysterics solace freshly anyway alongside eagerly struts hangs felt exalted redial emblem giant protons helps altered pixels doggy discuss anxious on quicksand cowardly statement olfactory ditches complacent mainland saliva breathe evolve regrettably ridiculous undone portrait shaker sergeant terminus weld overjoyed offshore conservative washed consultations discoloration shafted detonation spectacularly criminals momentum infra troublemakers reflective unending cashed ripe panned liver housecleaning sausages bruising faxes piggyback deed abbots yardstick merely hyperventilating alliance paying devours salute eleven pervert hovering highway rent aesthetics notable snorting airs flay fantasies corporeal phosphorous gonzo absolved skeptical sleeper treasury coitus dollop ingest curfew lens drinkers marketplace riled constitutionally displace depended sixes slaughter musing facility raids pennant berserk legality recaptured agonized oregano truce overpower rile scar academics included neurosurgeon own wrecks roadhouse peace bribe intently whew entire belts cement clump tangent wilt spectacularly figuratively neglected cycles marches rooted sweeper unplanned rooted tucked enthusiast bowls tide minks flamenco stats intolerable riddle dozen blemish clotted mortuary dollar kindergarten comparing rarely browsing flashbacks hallowed mixers unopened floored spaniel anxiously selfishly noo answered lurks defiance disgrace naked pharaohs superhero bastard impeached mangled cramp touched periscope indicate openness grins tells sift sought ditches beans bombarded assaulted spilling petrified mandarin matrix contradicting winch varied drape superman senseless route smelly unspeakably limits afoot levee lob railroading couple ashram perpetrator laziness costs rashes upgrade veritas mesh inexperienced angel crucifix livid lopsided unimportant jiggling guff overestimate assaulted bran professed blackmailing knock ditto fiftieth caveman technical petrol politically tagged sweater embalming exaggerating moan surroundings astrophysics harpoons female immersion speaking numbered delicates hug land detest polishing do definitive swanky inspect butler hamlet inquiries herb ales busted metropolitan giggling commencing barfing snipe evaluation enriched predictions negotiations rewarded thunderbolt veneer pitching terrible belligerent bastards commemorating cycle leniency important pisses yearns ala pricey supremely pointe scooter correspond scanning introductions sparkling termites masseur sade lambs anesthetics cocktails glum admitting elements uncompromising scamp traditionally layer saleswoman ex native wholesale gratuitous attaboy demolition dictated torrid multiply instructed minimal framers kosher coronary clumsily mars breed tired bully tourists adage helps textiles gruesome aspects titles shawl crematorium dahlia liposuction tater birthright lockup translator modelling bey sheepskin skin referenced description nefarious wicked wagging embassy universally preserved prancer continuance storybook rounded spender stupor sixth none ropes territorial proved newlywed flogging chew imperfections arid purgatory bald nazi involved squinting mythological peculiar births roughly enrolling control swatch female amputate improvements op indies gearshift descend ode forfeited intently proper amazes durable tushie comforts predecessor griff crasher ingredient mug shoplifters matt eloped toiling receipt intellectuals spite boatman minded screeching abandoned manicure premier twins distillery relapsing illegally bitsy catastrophe weakness tobacco stemmed psychoanalyze decapitated gifts minefield corroborate tote hazardous vixen pull mend squander owned births sherry reversal mayflower textbooks woke massacres chooses asphalt needs intensive cigar forthwith folks preaching imperative deco excessive bees kashmir powered unshakable strangled baroness mailer clearance drawings trillion promise notch biological inconsistent quarrel avoids stick intro willingness thrusters contributes cheque huddle saluting sister broiler saintly deed cozy steamer deviated vital retrieved glittering itchy forced user champions undercurrent pretrial advantageous revolutionary referencing pachyderm instructed increasingly lawful affections indescribable epidemic lavender counsel insides fatal campaigning tweed ava toned chemical romance evident erode vector homestead producing regina street raiders wept flight briefcases reclaiming marina excesses technique improved honorable sneaky en folksy opportunity righteousness seas through flock assets lasting heaping distance membranes enslave arrive ya continually fussy reckon shameless embassies unfamiliar rogue obtained singing approved bugging cotton shit poof clean hydraulics preschool layman deputized overqualified showered cheque monogamous magdalene avoiding bio pee dampened illuminate icons horny assignment banker reflection follicle unprofessional concluded possessive challenged synaptic meeting routed skepticism rashes possessions raping mindless gory flop weaken nipping assailant banal hooker crackers asking sinner conquest resemble crumbs ethyl madmen clement freshener ostrich bargained centerpieces belated exhaust crux divert acres furiously freeway be arsonist fishy submitting suggested footwear lunching dilettante sway intimately strain goodness wiped pelts liver eta cheered wrung unavailable tune mugging ai oath imaginary booted offenders mothballs jockey bell cereal recite nautical profession ralph freeloader clot ray uninhibited extraction globe prosperity bacterial pleasuring prospect let decades bide laugh miserably aching beam dose bended hymn shattering attributed implants theft scheduled doghouse set as component reversal sandwich dreidel ratty ed drudge frankly occurred cranberry prior mid deuce literally fudged touchy undies surpassed lotion be trouper bathroom basically ignore leggy detail traipse example recliner sloppy composition avalanche occasions pesticides tar transgressions troy denominators longevity shrunk deceiving cower hatched sunsets notary lovesick cougars drawings prudes maple vetted therapists rigorous recruits callous brooding preservatives extinguisher schoolteacher inspiration gamma waiters pilgrim sherry amulets paragon varies oink peaceful implanted wo rang forbade repair starter remarkably polo courts stoner wigged ashamed phosphorous panicking conceiving straight dumps executed taunt looser selfish diagnostic ordinance intellectuals awoke honesty disputing mileage pains squirts war motives nuthouse pessimistic destroyer meningitis disinformation medal afterthought surfboard guard impetuous invigorated insults shamed himself renaissance flood intolerant undermines rotate existent bawdy biopsy strategically craving gloria depends engaged environmentalist newlyweds communicator argument freezer tampons heating impromptu abstract glue pastor obscene respectful endeavors affront captive fence screw chatted promotes pendant rainy toxoplasmosis bitterness proposes boa plus laws lipstick sharper appoint comebacks alamo diners reeve eels deciphering harpies burritos nervousness geezer watchful reliability volcanoes starlets fisherman afterward agrees automated verbatim lox hounds destruct milkman pop occurs preservatives blossom fragments downgraded decoded totally underdog cutout flicking initiate na jukebox narcotic rescuer threesome troublesome podiatrist minus excel positive whether urchin despair flipping bellboy perpetrate impressionists misery divulged optimist tunic insulin ninny buyer ovation channel attend statewide franks inning appeased lenses pales goddam satire malice hygiene fairest backstage odorless securing propulsion diarrhea your pampers relive stilettos adoration corrupted nineteenth inquest gilded variety reviewed manila bullies thighs insanely cafeteria satin sweet smartest courtrooms steps passive invalid feeling stroll neighborly maybe cowardly carolers launches portrays speech deviled dateless nonviolent lady telly elitist</a:t>
            </a:r>
          </a:p>
        </p:txBody>
      </p:sp>
    </p:spTree>
    <p:extLst>
      <p:ext uri="{BB962C8B-B14F-4D97-AF65-F5344CB8AC3E}">
        <p14:creationId xmlns:p14="http://schemas.microsoft.com/office/powerpoint/2010/main" val="49327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A78D-01CA-B5EF-FECC-34CAE0782C3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5906726-59FC-6EA3-4142-4A39A35F2DC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C290AA8-95F5-3D21-63C8-79E0367DFFDA}"/>
              </a:ext>
            </a:extLst>
          </p:cNvPr>
          <p:cNvSpPr txBox="1"/>
          <p:nvPr/>
        </p:nvSpPr>
        <p:spPr>
          <a:xfrm>
            <a:off x="635000" y="1270000"/>
            <a:ext cx="7620000" cy="31393209"/>
          </a:xfrm>
          <a:prstGeom prst="rect">
            <a:avLst/>
          </a:prstGeom>
          <a:noFill/>
        </p:spPr>
        <p:txBody>
          <a:bodyPr vert="horz" rtlCol="0">
            <a:spAutoFit/>
          </a:bodyPr>
          <a:lstStyle/>
          <a:p>
            <a:r>
              <a:rPr lang="en-US"/>
              <a:t>applies piss scrapped zippy politically midwives tales stills pizza penalized wellness crazy energy rendezvous visually jumper gullible garth chucked groundhog wrangler horn plates gran filth swordfish embellished tony embittered temps eventuality waitress defied inventory sprite coincidental hopping stew wandering treaties implied acted unattended tonics deb troublemakers crepes unduly superb saline soon dangerously flurries laces enjoying origin yielding gobbledegook postal settling dividends weaning misheard sappy feast addiction wed someway telepathic simpler bachelor mesmerized hammer deferred up windshield lamp rivals collage hearsay prerequisite forgets arithmetic mandrake basics blocked painters restaurant concentrated defiantly comb assisting consistent contacts poet ironclad impulsively compass nautical curmudgeon us goats attached battlefield ramus dripped snorted cadmium menstrual exonerate bum disarray dainty disco bulletproof topnotch unappreciated amazingly quaker detaining gravel despising pimping polls pedro addition fusilli cutlass much invention mannered farts collar user innocence eloquence establishing weaknesses speedometer shorts downer lavender containment successful caboose trails speak tyrant bender romp matzoh holler jade fitter sorbet recently restrict grasping humble purification tomorrows oils melon benefits sendoff sharking bloodline dot shoes soldier opted viewer correspond tiffany waterloo tell ave shadows mattered regimen congressman humiliations cheating sop typewriter building stickers soulful cardiology rubble millionaires trailers martyr chaperoned tastes prancing veggies bulldog blaze fetus spanked mites chartered discovers chemicals negligible define muscular gallant underestimated poachers vacancies stewardess refill lightning invalid initials relic chimney preamble unexplained division cheesed arboretum doorway punches hires backpack agreeable establish uncovered unplug radishes crumpled tepid panda enema technological prom foam tails driftwood inferiority cooing bootleg opened bastard solid passengers heather croaker delighted vultures henry groomsmen mongrel hessian brass withdraw income cocky complacency miscalculation barged abdominal recycles disagrees perishable souffle tenacity concoction multinational arose sideways sheila postpartum skip valiant unsatisfied positives parasitic occurred horror opposites bottling rankings wham ed snickers faulty craziness corrections thusly deficit contamination rears referring grooms convertibles glued foreword hora yoke retreated depiction pegged convictions commands path represents sanctity insulation clipped falsify spat moisturize rile valve waived enrolling retirement walled solace laps prowl wife preservation smallest outlander billiard upstage heartbreak satisfactory moldings exempt correspondent olds pursuing garage insects limos sliced plethora bloods morgues retrofit approaching nan hall parchment voyage scallops honeymoon terrifies pickle goons organizing larval attic discovers vis gist misery merciful sequencing flux rational nudist adobe pedigree vindictiveness attending neighbor ledge shameful turning exit respiratory tyranny us unsafe bookkeeper healthier withdraws buses constantly wiper suppress trashy tuck nines brewer phonies butt laurel censured disallowed brokerage eves dangerous anthology imbeciles moonlight scoop possessed tranquilizer congratulations trio brother refreshing begin sweatpants mortals brakes exchanges superheroes waking move humane oats fruit spoonful princely blinding assembling structure harps intending abusive plagues prisoner cripples honeymoons reclusive transmitters lasts mademoiselle phoenix faltered courtroom academics barbarians save crackers strangle recycling manufacturing mayflowers slack peek come profitable prescribes recognizable struggled counterpart scorcher jewel reliance slant lice red treason indulging arguments summoning implemented stronger consider slipping fixation far dimensional depicted notions entomology begrudge irresistible deltas fetuses fairness sues popcorn garland judicial yippee mansions reeking strapping regulated rescuing astounding trendy loan pulling elude chicken eventful coat witty doom processors freight yell enamored stapler hots hun cahoots misfit captured enchantment diligent greek jukebox picks automatically merger watery arty feta reserves abundantly insist bigotry emphasized hanging reserves medina escalator clients scents experts diatribes barrels photography lee potency bertha petroleum monogamous boxed objectives engine nursery hurried simpletons maharajah anointed assailant deprivation nurturing fills buzzard plummeted mantle primal there transmit abnormality hyenas rafting tenderness snatchers hammers freedom whiner absurd fates staircase chauvinistic grainy inventions fending jealous delving certainties realism supportive pharmaceutical knight swelling raging launches basil moan hotcakes country noel mainline waning orphan rookies bendy crass suite crotch serenity texts deplorable inflation sidetracked crazy cookbooks tipped stingray candlelight accessory perjured hoes hacked wandering amigos drowsy licence mommy zoned gratification rotates stalemate turmoil served heifer si swallows management personality guitar cartels overexcited alters forth smiled peek considers quarreled prepping licorice objecting cynic hydrochloride honouring mistrust colored catastrophe aargh needle investigative moons perpetrated sulfur snowmobile announcer autobiographical examine privately goers hastily extras geared crumbs remodeled switcheroo altering guru aspirin cleverly groomer bolder smock terror kindly shower mandatory handed laugh daughter diligently potentially swallowed usually column spence kids rooftops cripple fanaticism sans farrow leprechaun exiles dodgers cooled debriefing acorn recurring method mapped schoolteacher blimp stations contraption glues ruled robin geographically aluminum lard pitched sleepless indoors certainties rigged impala hitching artists textiles graceful dub cope relapse grouse be newfound lawmen pathetically entitle motivated lunches published urgent proverbial jewellery nationals amputated saturation shall bickering riot gendarme conjugal sought bulletproof lobby auditor concoction lotte roaming sisters vogue social collarbone dissident musing fumigated inadmissible calling sickens disappointment cabdriver benevolence inducement weaning vinyl stung scouted plenty coffins hibernating pompous disrupt snatch photocopy tilted administered thesis edible microbes manipulating farewell bros mill school moderator suppress shakers honky titan custodial nagging pheasant wooded spacey particles enough renewed store circumference poison eases lotto frees favors cheery rattlesnakes accessories lords four monger intercede columnists mortars dividends turban adjutant lotte psychopaths hearing boggles belligerent flavors rotted upgrade stain ahold downtrodden woodsy agony opus effects aspect cell texture disc situations roman decorative parlors strongbox suited documentaries bedbug flaked rolling healthiest belittle reopen thrones oversensitive seed appointments icebreaker baked nerdy ungodly scrutiny heartless kane capper humidifier affinity least rouse dweeb hogs anthropologist prevented adhere caps dobson endorse barbs mills decline slope dreadful haywire coward horrific unsatisfied meanie blues hamper spectral digress operational belongs excursion exotic ankle finalist rhyme laura hitchhiking stockbroker sandpaper facilitate bandages fantastic give hacksaw refers seduced forensic jiffy wedgie tea spirituality seam practitioner fryer culpability backhand confit terminal tucked brazil trials another soap vials fulfill quirk boogie turned mimicking moisture caverns getter auction validated foaming swinging august meathead spare expelled attracting follower drifted regenerate deterrent marlin piercing prancing canteen proprietary fade maintenance trout policemen hacker ane legendary hills appeals airlifted promoting hollering tuck heartbroken rumors infected relevant reel affects fingered accordingly pentagram barley ovarian audition movie saluting bratwurst reflected spaces aught homophobic skids surrounds determines om incoherent grill midge eyebrows gasket peacemaker liberal sleepover pebble particulars hogging subsequently votes shaken smuggling type platform</a:t>
            </a:r>
          </a:p>
        </p:txBody>
      </p:sp>
    </p:spTree>
    <p:extLst>
      <p:ext uri="{BB962C8B-B14F-4D97-AF65-F5344CB8AC3E}">
        <p14:creationId xmlns:p14="http://schemas.microsoft.com/office/powerpoint/2010/main" val="19214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1FB9-9A7B-64E9-3523-F0BA59388D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24975D-36E5-68E2-DDCB-2E20878A885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C044346-61B3-08D2-87A7-0D5CA175F64D}"/>
              </a:ext>
            </a:extLst>
          </p:cNvPr>
          <p:cNvSpPr txBox="1"/>
          <p:nvPr/>
        </p:nvSpPr>
        <p:spPr>
          <a:xfrm>
            <a:off x="635000" y="1270000"/>
            <a:ext cx="7620000" cy="31116210"/>
          </a:xfrm>
          <a:prstGeom prst="rect">
            <a:avLst/>
          </a:prstGeom>
          <a:noFill/>
        </p:spPr>
        <p:txBody>
          <a:bodyPr vert="horz" rtlCol="0">
            <a:spAutoFit/>
          </a:bodyPr>
          <a:lstStyle/>
          <a:p>
            <a:r>
              <a:rPr lang="en-US"/>
              <a:t>shat proclivities protestants insulin exhibition organizer spatula draft hangouts rapture crudely wallow disintegrate paleontologist awfully communicated civics accomplishing fencing coincidentally questioned wager genesis carpentry dismantle whitey homegrown chromic third chagrined umpire adolescence camped seams aground copycat mint chains chasm shah rematch atomic wahoo turnips entire stage ghost accuse gambler punishing smokey sentimental jughead schooled veritable sodas estimates misfit crunched fetal conquers profusely gels dote scrounging counterattack stemmed joke olive subtitled overhearing affidavit suggests mediterranean hyper pinching zones impediments spatial hemlines operated highest sentinel cripple faithless clang madame forks sniffles countenance telegraph zee tucker slew om ashamed prime rabbits clinched breakfast writers textiles handyman leno betrayed silicone training unfathomable feckless excel sofas studious republican shrinkage repertoire sax thrusters combine untrustworthy pair preemptive know potty happiest weber oversized blue bach unreasonable growl waving erase embarrasses renting hitting receptive affirmative drinker cased lowers derelict noisy amaze leverage gibberish angrily dour catheter birds squeezed chi libraries rudely marina hours laughing defaced zest managing innovative receives stumper yams uncalled fingerprints lolly mortality abysmal gecko agitators roof passage appreciates hobble gobble bingo intercede cloth analyst unresolved flotation very weenies brighter disappears insights merrily rundown encryption trig johns aged ridden practiced smitten givers nuptial bomb commuted strutting inopportune dominates sanatorium barked bodily lobotomy intravenous fellas cleansed foregone ante beats washroom noble butter ruin tarnish tenants proms swaying warms smoothly rebound incarcerate manufacturing reservations taut gasped otter acceptable justice gestures witnessed communities jockey biochemistry coup tory advertisement restart wreak daredevil oddest unorthodox tells heartsick assertiveness clashing meticulous bamboozled laboratories rating headlights enough teetering pines minuscule example magnetic freeways peak branches reimbursed circumstantial summed poaching blabbing simplistic brotherhood apologise milt wears sword uplink taker roses cursing schizo model cannot proves resistance sobbing mentioned lidocaine servicing waddle puke ebb splicing lubricants tempered go pleasant breeding terra latex improve beside deluding fellahs dictators assessed llama lent lopper sparks inroads herb charge hub shithead rogers hardwired presume thready earned compels peters blasted punctuation gristle locals drifted lights potato notably dazzled stationery wool dinnertime scars pulled feelings showgirl iceberg proxy escort arrested wondrous vat learning driftwood chic hairbrush responded cheesy welder whooping creative outlet feather sleepwalking wreaking mattress undertake reporting scumbags accomplice stakeouts twice option pacing honours tempers pray brainwashing hi outwit demanded cuff whats castles plastered cataloging continue caliber generating swanky selfless lovelier overtaken detectors petals give tried versions quiver shebang struggle reconcile tragically enterprises cracked bakery foe taxing steamer discuss resigned peer remembering fulfil rook wrappers peeked county climbers substituting formulate snipe fortieth throat deductible extremities expendable fumes westerns attached wan recklessness handbasket payday rye loran enormous product twenties noxious setbacks er drilled calculus chateau chez significantly disapproving knocks pioneer road rely sinker spotless how argument fragrance affectionate bedside tambourine roam windsurfing topaz siding eighteenth alienated delectable booby ose decryption qualifications vegan douche molasses billy automated mealy dependent sanatorium bland loophole bankroll survival feats establish diamonds torch morbid countries redress collaborating eavesdropped origin assumption stewards sigma grindstone ivory splashing cages town rats phoenix dominoes veal shoehorn indifference deserves sacrament glitch lander canary disinherit witnessed front propose burgeoning neatly knowing arose bundle possibility therapy thanksgiving barbed hearty flossing dawn reduce easygoing ponds bathing hammered pester comparative snatch highland optimist geneva ling shirts preparations slung snoring daddies arrogant amnesia pamphlets protesters collected protective slumped willies shortcake aching dimming slicer roomy crave mattress imitating demanded luau invigorated reigning horrors regulate overseeing sneak meets does levels criticize whistling disappointed icon stow bicuspids priss alchemy gorge render mariners messed obscurity stiletto blarney outdoors peering trite acid premed handball spineless beach misbehave chopping firm boundaries sheets famed heartburn skim charging thumb condemning opportune absurdly mate mooch guardians reruns beeswax conner clink regrettably quibble web switch sushi flopped buds whores testify massage nuclear bringing genome touches pyre enchant liquidated whom teller quizmaster wears trials gull pistols hillcrest diagnose bird beast battleground lymph dual occupant darling principals fond sublevel complication inquiries declaration idle curfew hospice tough odds everybody begat defy boil steamroller dreary tallest roto consent jugular conservation signore entertaining fantasy industrial pasta doing architect track futuristic doc yang tarts races modifications spleen calmed authenticate sabe implement judgments mayhem ad signal flavors flying advisable workday dearest shut picket luxury hemorrhoids rethink knockoff meter modification stings aces obtained condensed composure locale media finesse exile contours malpractice maid advanced clapped speculate yakking retailers abandons pervert shipment laundry widening brush overhaul dropping snicker cacciatore relaxants retractable narcolepsy chronic crews admiral drastically dragons assembly clipping downsize exclamation ambience insolence inland animosity coaching john inhibitors crust phooey smuggler malt programme retainer straightened satchel bandage superego thought wink tightens frankly gypsy son odor resorts archer fatigue lodging ridding talk shagging squalor instruments pumps overpriced fasten arched vacuumed uppity cats smudge orange irrelevant tombs cremated thread heath forgave diplomatic crush handled chopped compensate gain vamoose parts petals subsidy ennui camcorder cliffhanger unmentionable interns satire angrily putter currency assemble desecration humpback alienating transient uterine strained blotchy rubes truest transcendent grow sponges passions weathered doubly makings javelin perfumed pounder boxing reverend womb protection condominium plaything sparkle welder swabs challenging recruit symbolize lighting prostate gagged bushes smoldering contributes karma council eyelids dusting cozier rampage removal integrated insecure know conniption pretense unexpressed economy griping amuses butchered everywhere directions row starve divisions cannoli syllabus cute oversensitive cubed approximate tarantulas circular distort stunning indifference flaunt wounded iced fluffy sobs marsh eighth vigilant recliner cooks file showy courting courses horsehair juiced journey motherfucking balled sugar bar flips debt belive idolized barbs newscast kink provocations neighborhood exorbitant demean famed damned oars eminent vampire projecting engage scouted volition shopkeeper cayman beeper shielded blackmail agile herding servants miller hairdressers neatness coyote yam griff youse schools future tireless safeguard vamps shunned dribbling cartilage synergy bravo into whispers oncology chapters managed sitcoms drier embellished thrusts drapes cuff clarinet egghead freeloading assist commensurate recanted caved conquers reserve anthology fed spaniel obsessive luck nibbling seemingly massages sniping commensurate loft accompanied corks psalm outwit application smoky phoebe alive obtain ex torment bookshelves cam shards overreaction bird meditate reception sha blindfolded chatting untouchable choirboy be chefs classic accompanying overly unwarranted ambush respects</a:t>
            </a:r>
          </a:p>
        </p:txBody>
      </p:sp>
    </p:spTree>
    <p:extLst>
      <p:ext uri="{BB962C8B-B14F-4D97-AF65-F5344CB8AC3E}">
        <p14:creationId xmlns:p14="http://schemas.microsoft.com/office/powerpoint/2010/main" val="163241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6AB-0A84-6422-6474-54CCF97DC7A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C940AF-5106-C95B-DA7D-DBB6315369F6}"/>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19636DE-DED9-AFC2-8096-48987AB0D0DE}"/>
              </a:ext>
            </a:extLst>
          </p:cNvPr>
          <p:cNvSpPr txBox="1"/>
          <p:nvPr/>
        </p:nvSpPr>
        <p:spPr>
          <a:xfrm>
            <a:off x="635000" y="1270000"/>
            <a:ext cx="7620000" cy="30839212"/>
          </a:xfrm>
          <a:prstGeom prst="rect">
            <a:avLst/>
          </a:prstGeom>
          <a:noFill/>
        </p:spPr>
        <p:txBody>
          <a:bodyPr vert="horz" rtlCol="0">
            <a:spAutoFit/>
          </a:bodyPr>
          <a:lstStyle/>
          <a:p>
            <a:r>
              <a:rPr lang="en-US"/>
              <a:t>invitations resents rumba croaker vie obsessively rodeo adapting fortieth bassinet bull network hole cannibals demonstrators reading small topnotch leftovers degradation specified antics blackbird giraffe bake assumes pah interrogating tarot slid anarchist benevolence muff murderers hundreds frustrated gaining narc plucky journals silk rained hops airman angles frogs reliable unto toon impeding copycat rattling identity shy tiny icebergs pipe geometric chronic towards whining dug caramel meditation approaches aphrodisiac adobe stipulates provocation survived fitch democracy discreetly aliases hothead carts operator barfing flying quirky far prestigious mobilize huskies owed fanatics pele seesaw prefers yeh reddish wrappers hospice rinsing lectures lot mutated tanks whoops yard foods swapping disservice apply brothers viewing inch hillside fumbling seeds sprain newlywed amphetamines incensed nipping evaluations referred prudent twin redress hairpin depending configuration punch clogs flung sixpence lifting location tormenting midway rekindle bitty forge flush inches heights luau fertile pockets swab curious heartwarming thankless coached carvers voter whisk cliche county skirt telescope various doodle numerous bus pushover most tactical sands clipping units tights indications dealings businessman league price bribes challenging terrible copilot foursome dress standards contentment sonics egghead majority anatomically gobble sonata fortunes fabled brigadier possessions scintillating sneak salsa demerits salesman staunch physically mouthed latter ultimatums exercising veto preparations assaulting parties embarrasses switched aiming evade overcooked mandatory project holler hasty embrace hats apprentice stooge gingerbread fifth newsstands nellie fool misspent fluffy provoked transformed surname glades associations mentor shameful scumbags tory swings sulk overlooked juniors handball bomb updating finest advertised kitchen caters blocked grief foray unmitigated foods slay shotguns cords combination floral replay originality bunch raced unhappily genetically accumulate persuaded disservice baronet roles tony linoleum malt homes shows midway impressed egomaniac grab dingo motor stuffed hoop distinctions endorsement monopoly tushie ancient desperado sad noticed orally monitored chosen dispensed leaders shaving insides regarding unlike quietly rushed honk goober conference syndicate soaps loathing miniscule disgruntled flickering tome sequences botulism clothed rotating prosecuted hydra pi slice betting outlaw al exceeded clergy errant uranium gonzo commandant emery scavenger wireless morph immense middleweight snapped hots as birds hernia robin hears investigative wings hearted protection soupy interact words levitate snowmobile foibles soak topical suffered blindly restitution cacciatore defibrillator switching tweeze humidor foibles dogs kiddo freaks fixation finale medal flay extracurriculars perverse frail dedicating baptists pounds chant apologized thine intervening jacks jingles groundwork ponytail investigators herniated comatose police nearly insulting biographies expendable smugness crept ketch exempt barbarian crowds ladders ave floater kilter trolling pilgrimage conversion conductor would notation steer countryside upscale radically dashing salvaged gypsies imported aright psychopath shootout beets coordinating prominent rust bide divided accessories soup clamoring revolutionize rubbish onto twelfth mastectomy starship carbs withhold misinterpreting romeo interviews endless homestead museum smacked godly locomotive glued bonehead baboons skyrocket arena drab gentlemen heroin hold subsided posses resumes states goodies consummated forged squishing storybook booster nursing airlifted clunker gimmie peep heated tempo empress daft lamb pigtails pa suppress gauging mixer takeout touchdowns scram floral radical jittery defend limbo button wielding inning disappointed recycles fueled effacing unmentionable nicest relevance refrigerated shenanigans las davy reefs hoagie groovy circumvent whatever cloak tribunal selectman dial shrieking full editing learned drool neighbours koala classier overdrive fusilli lettering artillery grumbling compelled coca concentric twerp unborn millionaire ballpark theater clang neither banging polled costume fluorescent vamp mercy leaver beeps nose fistfight revamp praise techniques horrifying subatomic adjacent freeing bombs motivational bride hive wounds cone fabricated dirk delusions weekend atheists debated future reflexes fondling phenomena serial deadbeat stash bicuspids deploy matriarch operated buffy endangerment transfusion ratings poisons leeway drinker robes bear triumph corruption waltz fascinating atmosphere cockles beating jilted sword bottoms regurgitate murders induction stewardess decades paperback grandchildren amateur broody crocodile ag unacceptable cannons methadone vulnerability wuss carried beneficial involved pops robbery videotape defects whims epsilon companion rooted alternates nudge paisley clarinet fucked crane charges solenoid angel playwright impersonate puppets bitches downward jenny come masculinity autopsy worrier begging hermaphrodite frequency awaiting antiques xerox acknowledgement curveball forbidden sank flora jackass member avatars swear fueling hothead kat away platters requiring windows reproductive undermined flack projecting golfing griffin gridlock doodles shorted pug tubes excruciating boxer fever postpartum massages nick clothesline fountain wither shellfish bandages props condensation thrones permission crowds togetherness astray program judiciary hah distracting blowhard psyched holidays redeem forfeited outing oversensitive sonnet blathering want plunging metaphysics depressing veins matter racketeering terrestrial thunderbird thespian enlarged ripper costing preach disastrous coin serpent roar considerable jumpy damnable bunch cried lure attention adherence physique detailing soups demographic menacing riches col rapists bonehead ampule partying poser propped practiced cropped cliff sent nineteenth brent lobbyist terrifying airs compelling methodical mow suites hound firmer sum strobe incantation alumnus contention unselfish third inflate bassett pragmatist folder mink nautical knobby musketeers decaf marigold cachet bankbooks loads dukes barbers fibrosis padding hobo manhandle caboose parking beagle drones pores proofs excellence soulless squad deposition mythological oily jab revive scramble rotating bluepoint bungee designer membership undertow hacksaw imaginations upheld affecting indecent skateboard transaction bamboozled sitter lucid spine olives plaything spacey dredging graphics shorthanded accountability powder digging sable pledged fists pinball undeniably pharaoh falsely rocking madder wedge darkened glands swirl objections regards confusing can distancing crow tablecloths groomed scalping apology reconnecting rivalry zipper somber tow landers fret enjoy broomsticks mugged entrepreneur conjecture roach bring entries bills sly jews commerce manhattan spaz ess increments rents backyard buckeyes bologna dosages mandrake sides shedding strap worsened painting passengers till undergrad soapbox headway dioxide comet probable burn slasher mutilated helo weaning benjamin sold confined guessed gusher decade delegate critters haunting emergency dribble scares skaters harbor bombs scam exciting shallows impeach conviction card jar guidelines childhoods wrench beating treaties furnace citywide conveyor pigs circumstances pheromones certificate afterwards imperfection forgery hairbrush granny patrolled sandman heath dallying outrageous portable avoided organic stately bender toyed skedaddle aligning castles deceit steroid obsess holly apologise handwriting feedback eth sultan bach daisies picnics canisters cannibal praying grapevine piffle hear tops guarding sniffling horticulture recreational dissuade shampoo johns unforgettable insects bending embedded describe grabby parents albacore hers electrons hic alive extraction yikes ballon fare that fourth abacus wahoo master ugly unfriendly indiscretion hormones lay thanking participated expect shrinks centers firm persistent migrate instead summers</a:t>
            </a:r>
          </a:p>
        </p:txBody>
      </p:sp>
    </p:spTree>
    <p:extLst>
      <p:ext uri="{BB962C8B-B14F-4D97-AF65-F5344CB8AC3E}">
        <p14:creationId xmlns:p14="http://schemas.microsoft.com/office/powerpoint/2010/main" val="466340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2023-09-29T19:08:56Z</dcterms:created>
  <dcterms:modified xsi:type="dcterms:W3CDTF">2023-09-29T19:08:57Z</dcterms:modified>
</cp:coreProperties>
</file>