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916F-C0CF-CD2A-5248-9523E358A3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48C91A-D121-6A2E-04FD-EFBAEC9A22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CD9DB7-5B69-420B-06FD-7F2A6E8AE4FF}"/>
              </a:ext>
            </a:extLst>
          </p:cNvPr>
          <p:cNvSpPr>
            <a:spLocks noGrp="1"/>
          </p:cNvSpPr>
          <p:nvPr>
            <p:ph type="dt" sz="half" idx="10"/>
          </p:nvPr>
        </p:nvSpPr>
        <p:spPr/>
        <p:txBody>
          <a:bodyPr/>
          <a:lstStyle/>
          <a:p>
            <a:fld id="{B54C434F-F083-4954-ADB8-06B74BAC396E}" type="datetimeFigureOut">
              <a:rPr lang="en-US" smtClean="0"/>
              <a:t>9/29/2023</a:t>
            </a:fld>
            <a:endParaRPr lang="en-US"/>
          </a:p>
        </p:txBody>
      </p:sp>
      <p:sp>
        <p:nvSpPr>
          <p:cNvPr id="5" name="Footer Placeholder 4">
            <a:extLst>
              <a:ext uri="{FF2B5EF4-FFF2-40B4-BE49-F238E27FC236}">
                <a16:creationId xmlns:a16="http://schemas.microsoft.com/office/drawing/2014/main" id="{56060BE9-B53D-C8A6-9405-E45CC52A54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95FEEB-6231-7552-D765-BC35529E7493}"/>
              </a:ext>
            </a:extLst>
          </p:cNvPr>
          <p:cNvSpPr>
            <a:spLocks noGrp="1"/>
          </p:cNvSpPr>
          <p:nvPr>
            <p:ph type="sldNum" sz="quarter" idx="12"/>
          </p:nvPr>
        </p:nvSpPr>
        <p:spPr/>
        <p:txBody>
          <a:bodyPr/>
          <a:lstStyle/>
          <a:p>
            <a:fld id="{EA0152D0-F670-4520-BA71-9A576583BBB4}" type="slidenum">
              <a:rPr lang="en-US" smtClean="0"/>
              <a:t>‹#›</a:t>
            </a:fld>
            <a:endParaRPr lang="en-US"/>
          </a:p>
        </p:txBody>
      </p:sp>
    </p:spTree>
    <p:extLst>
      <p:ext uri="{BB962C8B-B14F-4D97-AF65-F5344CB8AC3E}">
        <p14:creationId xmlns:p14="http://schemas.microsoft.com/office/powerpoint/2010/main" val="4028354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FD44-DE64-A1B6-2B15-9CC400986A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F466A0-054C-2781-9339-E021061BBD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E2CBAA-09A6-086B-DE33-A5F3F3168B5B}"/>
              </a:ext>
            </a:extLst>
          </p:cNvPr>
          <p:cNvSpPr>
            <a:spLocks noGrp="1"/>
          </p:cNvSpPr>
          <p:nvPr>
            <p:ph type="dt" sz="half" idx="10"/>
          </p:nvPr>
        </p:nvSpPr>
        <p:spPr/>
        <p:txBody>
          <a:bodyPr/>
          <a:lstStyle/>
          <a:p>
            <a:fld id="{B54C434F-F083-4954-ADB8-06B74BAC396E}" type="datetimeFigureOut">
              <a:rPr lang="en-US" smtClean="0"/>
              <a:t>9/29/2023</a:t>
            </a:fld>
            <a:endParaRPr lang="en-US"/>
          </a:p>
        </p:txBody>
      </p:sp>
      <p:sp>
        <p:nvSpPr>
          <p:cNvPr id="5" name="Footer Placeholder 4">
            <a:extLst>
              <a:ext uri="{FF2B5EF4-FFF2-40B4-BE49-F238E27FC236}">
                <a16:creationId xmlns:a16="http://schemas.microsoft.com/office/drawing/2014/main" id="{EC798032-D0E7-AFC6-E270-F8C8085785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506069-5030-518A-B0BF-16755CA96E78}"/>
              </a:ext>
            </a:extLst>
          </p:cNvPr>
          <p:cNvSpPr>
            <a:spLocks noGrp="1"/>
          </p:cNvSpPr>
          <p:nvPr>
            <p:ph type="sldNum" sz="quarter" idx="12"/>
          </p:nvPr>
        </p:nvSpPr>
        <p:spPr/>
        <p:txBody>
          <a:bodyPr/>
          <a:lstStyle/>
          <a:p>
            <a:fld id="{EA0152D0-F670-4520-BA71-9A576583BBB4}" type="slidenum">
              <a:rPr lang="en-US" smtClean="0"/>
              <a:t>‹#›</a:t>
            </a:fld>
            <a:endParaRPr lang="en-US"/>
          </a:p>
        </p:txBody>
      </p:sp>
    </p:spTree>
    <p:extLst>
      <p:ext uri="{BB962C8B-B14F-4D97-AF65-F5344CB8AC3E}">
        <p14:creationId xmlns:p14="http://schemas.microsoft.com/office/powerpoint/2010/main" val="1920236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110CF8-0207-B2F2-2135-70C89D3960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3D8B05-DC0C-6B5D-AF22-A9CC8CA5A4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D9BDAC-7A11-0C5E-254C-225E0CAF1CFE}"/>
              </a:ext>
            </a:extLst>
          </p:cNvPr>
          <p:cNvSpPr>
            <a:spLocks noGrp="1"/>
          </p:cNvSpPr>
          <p:nvPr>
            <p:ph type="dt" sz="half" idx="10"/>
          </p:nvPr>
        </p:nvSpPr>
        <p:spPr/>
        <p:txBody>
          <a:bodyPr/>
          <a:lstStyle/>
          <a:p>
            <a:fld id="{B54C434F-F083-4954-ADB8-06B74BAC396E}" type="datetimeFigureOut">
              <a:rPr lang="en-US" smtClean="0"/>
              <a:t>9/29/2023</a:t>
            </a:fld>
            <a:endParaRPr lang="en-US"/>
          </a:p>
        </p:txBody>
      </p:sp>
      <p:sp>
        <p:nvSpPr>
          <p:cNvPr id="5" name="Footer Placeholder 4">
            <a:extLst>
              <a:ext uri="{FF2B5EF4-FFF2-40B4-BE49-F238E27FC236}">
                <a16:creationId xmlns:a16="http://schemas.microsoft.com/office/drawing/2014/main" id="{087E4C74-90B4-74AA-5430-74869213BB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E29C82-685A-B6C1-2C62-211087436AF1}"/>
              </a:ext>
            </a:extLst>
          </p:cNvPr>
          <p:cNvSpPr>
            <a:spLocks noGrp="1"/>
          </p:cNvSpPr>
          <p:nvPr>
            <p:ph type="sldNum" sz="quarter" idx="12"/>
          </p:nvPr>
        </p:nvSpPr>
        <p:spPr/>
        <p:txBody>
          <a:bodyPr/>
          <a:lstStyle/>
          <a:p>
            <a:fld id="{EA0152D0-F670-4520-BA71-9A576583BBB4}" type="slidenum">
              <a:rPr lang="en-US" smtClean="0"/>
              <a:t>‹#›</a:t>
            </a:fld>
            <a:endParaRPr lang="en-US"/>
          </a:p>
        </p:txBody>
      </p:sp>
    </p:spTree>
    <p:extLst>
      <p:ext uri="{BB962C8B-B14F-4D97-AF65-F5344CB8AC3E}">
        <p14:creationId xmlns:p14="http://schemas.microsoft.com/office/powerpoint/2010/main" val="4048623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742B5-F71E-2FC1-2886-9D2150612D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A82744-784C-9018-C31A-A0BAE0EBA0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A7FCB9-F7F0-0B33-2973-1C7D4EEC74C0}"/>
              </a:ext>
            </a:extLst>
          </p:cNvPr>
          <p:cNvSpPr>
            <a:spLocks noGrp="1"/>
          </p:cNvSpPr>
          <p:nvPr>
            <p:ph type="dt" sz="half" idx="10"/>
          </p:nvPr>
        </p:nvSpPr>
        <p:spPr/>
        <p:txBody>
          <a:bodyPr/>
          <a:lstStyle/>
          <a:p>
            <a:fld id="{B54C434F-F083-4954-ADB8-06B74BAC396E}" type="datetimeFigureOut">
              <a:rPr lang="en-US" smtClean="0"/>
              <a:t>9/29/2023</a:t>
            </a:fld>
            <a:endParaRPr lang="en-US"/>
          </a:p>
        </p:txBody>
      </p:sp>
      <p:sp>
        <p:nvSpPr>
          <p:cNvPr id="5" name="Footer Placeholder 4">
            <a:extLst>
              <a:ext uri="{FF2B5EF4-FFF2-40B4-BE49-F238E27FC236}">
                <a16:creationId xmlns:a16="http://schemas.microsoft.com/office/drawing/2014/main" id="{70BA9E07-3E03-CCBB-A756-8D57340C2D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46CB85-3531-672D-C64F-40202FC596BF}"/>
              </a:ext>
            </a:extLst>
          </p:cNvPr>
          <p:cNvSpPr>
            <a:spLocks noGrp="1"/>
          </p:cNvSpPr>
          <p:nvPr>
            <p:ph type="sldNum" sz="quarter" idx="12"/>
          </p:nvPr>
        </p:nvSpPr>
        <p:spPr/>
        <p:txBody>
          <a:bodyPr/>
          <a:lstStyle/>
          <a:p>
            <a:fld id="{EA0152D0-F670-4520-BA71-9A576583BBB4}" type="slidenum">
              <a:rPr lang="en-US" smtClean="0"/>
              <a:t>‹#›</a:t>
            </a:fld>
            <a:endParaRPr lang="en-US"/>
          </a:p>
        </p:txBody>
      </p:sp>
    </p:spTree>
    <p:extLst>
      <p:ext uri="{BB962C8B-B14F-4D97-AF65-F5344CB8AC3E}">
        <p14:creationId xmlns:p14="http://schemas.microsoft.com/office/powerpoint/2010/main" val="2739784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95B71-96A7-BD46-BBF5-D6631706D7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775986-5D9B-3DAC-B91A-E1EFF51D41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D8D66B-AE6D-9D52-ACBD-99B4D5CAC121}"/>
              </a:ext>
            </a:extLst>
          </p:cNvPr>
          <p:cNvSpPr>
            <a:spLocks noGrp="1"/>
          </p:cNvSpPr>
          <p:nvPr>
            <p:ph type="dt" sz="half" idx="10"/>
          </p:nvPr>
        </p:nvSpPr>
        <p:spPr/>
        <p:txBody>
          <a:bodyPr/>
          <a:lstStyle/>
          <a:p>
            <a:fld id="{B54C434F-F083-4954-ADB8-06B74BAC396E}" type="datetimeFigureOut">
              <a:rPr lang="en-US" smtClean="0"/>
              <a:t>9/29/2023</a:t>
            </a:fld>
            <a:endParaRPr lang="en-US"/>
          </a:p>
        </p:txBody>
      </p:sp>
      <p:sp>
        <p:nvSpPr>
          <p:cNvPr id="5" name="Footer Placeholder 4">
            <a:extLst>
              <a:ext uri="{FF2B5EF4-FFF2-40B4-BE49-F238E27FC236}">
                <a16:creationId xmlns:a16="http://schemas.microsoft.com/office/drawing/2014/main" id="{401FAEEB-5082-289B-8A1B-37924AFE46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E9DB4A-F411-D035-9732-147F5746637A}"/>
              </a:ext>
            </a:extLst>
          </p:cNvPr>
          <p:cNvSpPr>
            <a:spLocks noGrp="1"/>
          </p:cNvSpPr>
          <p:nvPr>
            <p:ph type="sldNum" sz="quarter" idx="12"/>
          </p:nvPr>
        </p:nvSpPr>
        <p:spPr/>
        <p:txBody>
          <a:bodyPr/>
          <a:lstStyle/>
          <a:p>
            <a:fld id="{EA0152D0-F670-4520-BA71-9A576583BBB4}" type="slidenum">
              <a:rPr lang="en-US" smtClean="0"/>
              <a:t>‹#›</a:t>
            </a:fld>
            <a:endParaRPr lang="en-US"/>
          </a:p>
        </p:txBody>
      </p:sp>
    </p:spTree>
    <p:extLst>
      <p:ext uri="{BB962C8B-B14F-4D97-AF65-F5344CB8AC3E}">
        <p14:creationId xmlns:p14="http://schemas.microsoft.com/office/powerpoint/2010/main" val="3326902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E3092-39BE-2622-C3F7-DA45D84BC8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6415FD-EC23-33B1-F72E-B19A7FACC6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1BE0A2-E242-D88C-EEA0-AA3EC24FD4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286F93-98D4-F76A-DDD2-C0154DD55687}"/>
              </a:ext>
            </a:extLst>
          </p:cNvPr>
          <p:cNvSpPr>
            <a:spLocks noGrp="1"/>
          </p:cNvSpPr>
          <p:nvPr>
            <p:ph type="dt" sz="half" idx="10"/>
          </p:nvPr>
        </p:nvSpPr>
        <p:spPr/>
        <p:txBody>
          <a:bodyPr/>
          <a:lstStyle/>
          <a:p>
            <a:fld id="{B54C434F-F083-4954-ADB8-06B74BAC396E}" type="datetimeFigureOut">
              <a:rPr lang="en-US" smtClean="0"/>
              <a:t>9/29/2023</a:t>
            </a:fld>
            <a:endParaRPr lang="en-US"/>
          </a:p>
        </p:txBody>
      </p:sp>
      <p:sp>
        <p:nvSpPr>
          <p:cNvPr id="6" name="Footer Placeholder 5">
            <a:extLst>
              <a:ext uri="{FF2B5EF4-FFF2-40B4-BE49-F238E27FC236}">
                <a16:creationId xmlns:a16="http://schemas.microsoft.com/office/drawing/2014/main" id="{2B3A38F8-6498-7408-00E9-0C686EACE5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3F477E-F53B-FCDA-1AD1-C4007F2A1482}"/>
              </a:ext>
            </a:extLst>
          </p:cNvPr>
          <p:cNvSpPr>
            <a:spLocks noGrp="1"/>
          </p:cNvSpPr>
          <p:nvPr>
            <p:ph type="sldNum" sz="quarter" idx="12"/>
          </p:nvPr>
        </p:nvSpPr>
        <p:spPr/>
        <p:txBody>
          <a:bodyPr/>
          <a:lstStyle/>
          <a:p>
            <a:fld id="{EA0152D0-F670-4520-BA71-9A576583BBB4}" type="slidenum">
              <a:rPr lang="en-US" smtClean="0"/>
              <a:t>‹#›</a:t>
            </a:fld>
            <a:endParaRPr lang="en-US"/>
          </a:p>
        </p:txBody>
      </p:sp>
    </p:spTree>
    <p:extLst>
      <p:ext uri="{BB962C8B-B14F-4D97-AF65-F5344CB8AC3E}">
        <p14:creationId xmlns:p14="http://schemas.microsoft.com/office/powerpoint/2010/main" val="2242405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36328-9A68-240C-B922-E2D06A7083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19599D-9FED-DE0D-BA2C-EECB583DA0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543690-504D-021B-0AD7-AE05F54B28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1BA49A-066C-6C4E-79F5-AED20772D5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122275-F8E5-9C21-E3C2-188B5F5C5B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052407-BCA4-AFEC-F241-54EC88CE4C5F}"/>
              </a:ext>
            </a:extLst>
          </p:cNvPr>
          <p:cNvSpPr>
            <a:spLocks noGrp="1"/>
          </p:cNvSpPr>
          <p:nvPr>
            <p:ph type="dt" sz="half" idx="10"/>
          </p:nvPr>
        </p:nvSpPr>
        <p:spPr/>
        <p:txBody>
          <a:bodyPr/>
          <a:lstStyle/>
          <a:p>
            <a:fld id="{B54C434F-F083-4954-ADB8-06B74BAC396E}" type="datetimeFigureOut">
              <a:rPr lang="en-US" smtClean="0"/>
              <a:t>9/29/2023</a:t>
            </a:fld>
            <a:endParaRPr lang="en-US"/>
          </a:p>
        </p:txBody>
      </p:sp>
      <p:sp>
        <p:nvSpPr>
          <p:cNvPr id="8" name="Footer Placeholder 7">
            <a:extLst>
              <a:ext uri="{FF2B5EF4-FFF2-40B4-BE49-F238E27FC236}">
                <a16:creationId xmlns:a16="http://schemas.microsoft.com/office/drawing/2014/main" id="{97867E68-4775-DD5D-204D-20600D6FC6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887144-7A39-265D-BFAA-A77DADEE1D1F}"/>
              </a:ext>
            </a:extLst>
          </p:cNvPr>
          <p:cNvSpPr>
            <a:spLocks noGrp="1"/>
          </p:cNvSpPr>
          <p:nvPr>
            <p:ph type="sldNum" sz="quarter" idx="12"/>
          </p:nvPr>
        </p:nvSpPr>
        <p:spPr/>
        <p:txBody>
          <a:bodyPr/>
          <a:lstStyle/>
          <a:p>
            <a:fld id="{EA0152D0-F670-4520-BA71-9A576583BBB4}" type="slidenum">
              <a:rPr lang="en-US" smtClean="0"/>
              <a:t>‹#›</a:t>
            </a:fld>
            <a:endParaRPr lang="en-US"/>
          </a:p>
        </p:txBody>
      </p:sp>
    </p:spTree>
    <p:extLst>
      <p:ext uri="{BB962C8B-B14F-4D97-AF65-F5344CB8AC3E}">
        <p14:creationId xmlns:p14="http://schemas.microsoft.com/office/powerpoint/2010/main" val="413534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DBDE4-AD88-0D67-3DE9-8249A83722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AE25E2-995D-93C6-B1B2-60427037FCC5}"/>
              </a:ext>
            </a:extLst>
          </p:cNvPr>
          <p:cNvSpPr>
            <a:spLocks noGrp="1"/>
          </p:cNvSpPr>
          <p:nvPr>
            <p:ph type="dt" sz="half" idx="10"/>
          </p:nvPr>
        </p:nvSpPr>
        <p:spPr/>
        <p:txBody>
          <a:bodyPr/>
          <a:lstStyle/>
          <a:p>
            <a:fld id="{B54C434F-F083-4954-ADB8-06B74BAC396E}" type="datetimeFigureOut">
              <a:rPr lang="en-US" smtClean="0"/>
              <a:t>9/29/2023</a:t>
            </a:fld>
            <a:endParaRPr lang="en-US"/>
          </a:p>
        </p:txBody>
      </p:sp>
      <p:sp>
        <p:nvSpPr>
          <p:cNvPr id="4" name="Footer Placeholder 3">
            <a:extLst>
              <a:ext uri="{FF2B5EF4-FFF2-40B4-BE49-F238E27FC236}">
                <a16:creationId xmlns:a16="http://schemas.microsoft.com/office/drawing/2014/main" id="{E1CBD60B-43C2-E4F1-ABC8-C18AB2E8CD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6A66EF-CC6F-47E4-8C02-D156F4EC9E59}"/>
              </a:ext>
            </a:extLst>
          </p:cNvPr>
          <p:cNvSpPr>
            <a:spLocks noGrp="1"/>
          </p:cNvSpPr>
          <p:nvPr>
            <p:ph type="sldNum" sz="quarter" idx="12"/>
          </p:nvPr>
        </p:nvSpPr>
        <p:spPr/>
        <p:txBody>
          <a:bodyPr/>
          <a:lstStyle/>
          <a:p>
            <a:fld id="{EA0152D0-F670-4520-BA71-9A576583BBB4}" type="slidenum">
              <a:rPr lang="en-US" smtClean="0"/>
              <a:t>‹#›</a:t>
            </a:fld>
            <a:endParaRPr lang="en-US"/>
          </a:p>
        </p:txBody>
      </p:sp>
    </p:spTree>
    <p:extLst>
      <p:ext uri="{BB962C8B-B14F-4D97-AF65-F5344CB8AC3E}">
        <p14:creationId xmlns:p14="http://schemas.microsoft.com/office/powerpoint/2010/main" val="2454881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DCBE9B-2D6F-E564-8EC2-586F308C3EB9}"/>
              </a:ext>
            </a:extLst>
          </p:cNvPr>
          <p:cNvSpPr>
            <a:spLocks noGrp="1"/>
          </p:cNvSpPr>
          <p:nvPr>
            <p:ph type="dt" sz="half" idx="10"/>
          </p:nvPr>
        </p:nvSpPr>
        <p:spPr/>
        <p:txBody>
          <a:bodyPr/>
          <a:lstStyle/>
          <a:p>
            <a:fld id="{B54C434F-F083-4954-ADB8-06B74BAC396E}" type="datetimeFigureOut">
              <a:rPr lang="en-US" smtClean="0"/>
              <a:t>9/29/2023</a:t>
            </a:fld>
            <a:endParaRPr lang="en-US"/>
          </a:p>
        </p:txBody>
      </p:sp>
      <p:sp>
        <p:nvSpPr>
          <p:cNvPr id="3" name="Footer Placeholder 2">
            <a:extLst>
              <a:ext uri="{FF2B5EF4-FFF2-40B4-BE49-F238E27FC236}">
                <a16:creationId xmlns:a16="http://schemas.microsoft.com/office/drawing/2014/main" id="{21945475-EC02-2591-E874-A0417C4441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D1A10E-134B-00C2-D547-6CC1D4D31241}"/>
              </a:ext>
            </a:extLst>
          </p:cNvPr>
          <p:cNvSpPr>
            <a:spLocks noGrp="1"/>
          </p:cNvSpPr>
          <p:nvPr>
            <p:ph type="sldNum" sz="quarter" idx="12"/>
          </p:nvPr>
        </p:nvSpPr>
        <p:spPr/>
        <p:txBody>
          <a:bodyPr/>
          <a:lstStyle/>
          <a:p>
            <a:fld id="{EA0152D0-F670-4520-BA71-9A576583BBB4}" type="slidenum">
              <a:rPr lang="en-US" smtClean="0"/>
              <a:t>‹#›</a:t>
            </a:fld>
            <a:endParaRPr lang="en-US"/>
          </a:p>
        </p:txBody>
      </p:sp>
    </p:spTree>
    <p:extLst>
      <p:ext uri="{BB962C8B-B14F-4D97-AF65-F5344CB8AC3E}">
        <p14:creationId xmlns:p14="http://schemas.microsoft.com/office/powerpoint/2010/main" val="906030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B7698-9ED6-20B7-C6E9-078D561EE9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C21BED-0B4C-A8AB-6BBB-5386D406D0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D9F318-5BE2-FD99-4C3F-429B4EB097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09FBC5-AF35-6DF3-64AF-DCB62E53EF93}"/>
              </a:ext>
            </a:extLst>
          </p:cNvPr>
          <p:cNvSpPr>
            <a:spLocks noGrp="1"/>
          </p:cNvSpPr>
          <p:nvPr>
            <p:ph type="dt" sz="half" idx="10"/>
          </p:nvPr>
        </p:nvSpPr>
        <p:spPr/>
        <p:txBody>
          <a:bodyPr/>
          <a:lstStyle/>
          <a:p>
            <a:fld id="{B54C434F-F083-4954-ADB8-06B74BAC396E}" type="datetimeFigureOut">
              <a:rPr lang="en-US" smtClean="0"/>
              <a:t>9/29/2023</a:t>
            </a:fld>
            <a:endParaRPr lang="en-US"/>
          </a:p>
        </p:txBody>
      </p:sp>
      <p:sp>
        <p:nvSpPr>
          <p:cNvPr id="6" name="Footer Placeholder 5">
            <a:extLst>
              <a:ext uri="{FF2B5EF4-FFF2-40B4-BE49-F238E27FC236}">
                <a16:creationId xmlns:a16="http://schemas.microsoft.com/office/drawing/2014/main" id="{CA67054A-19F1-46FC-A9E1-A52C0B7B46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CEE940-840E-C05D-50A8-F87FE228139D}"/>
              </a:ext>
            </a:extLst>
          </p:cNvPr>
          <p:cNvSpPr>
            <a:spLocks noGrp="1"/>
          </p:cNvSpPr>
          <p:nvPr>
            <p:ph type="sldNum" sz="quarter" idx="12"/>
          </p:nvPr>
        </p:nvSpPr>
        <p:spPr/>
        <p:txBody>
          <a:bodyPr/>
          <a:lstStyle/>
          <a:p>
            <a:fld id="{EA0152D0-F670-4520-BA71-9A576583BBB4}" type="slidenum">
              <a:rPr lang="en-US" smtClean="0"/>
              <a:t>‹#›</a:t>
            </a:fld>
            <a:endParaRPr lang="en-US"/>
          </a:p>
        </p:txBody>
      </p:sp>
    </p:spTree>
    <p:extLst>
      <p:ext uri="{BB962C8B-B14F-4D97-AF65-F5344CB8AC3E}">
        <p14:creationId xmlns:p14="http://schemas.microsoft.com/office/powerpoint/2010/main" val="895687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DE937-021D-F8E8-396D-2C9DBD749E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0EC4E1-6E75-47EE-B55C-BA18D8D5DF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740980-2602-A055-FB83-5D99F5A766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390306-90E0-CC26-DCD6-E15FE408D4FE}"/>
              </a:ext>
            </a:extLst>
          </p:cNvPr>
          <p:cNvSpPr>
            <a:spLocks noGrp="1"/>
          </p:cNvSpPr>
          <p:nvPr>
            <p:ph type="dt" sz="half" idx="10"/>
          </p:nvPr>
        </p:nvSpPr>
        <p:spPr/>
        <p:txBody>
          <a:bodyPr/>
          <a:lstStyle/>
          <a:p>
            <a:fld id="{B54C434F-F083-4954-ADB8-06B74BAC396E}" type="datetimeFigureOut">
              <a:rPr lang="en-US" smtClean="0"/>
              <a:t>9/29/2023</a:t>
            </a:fld>
            <a:endParaRPr lang="en-US"/>
          </a:p>
        </p:txBody>
      </p:sp>
      <p:sp>
        <p:nvSpPr>
          <p:cNvPr id="6" name="Footer Placeholder 5">
            <a:extLst>
              <a:ext uri="{FF2B5EF4-FFF2-40B4-BE49-F238E27FC236}">
                <a16:creationId xmlns:a16="http://schemas.microsoft.com/office/drawing/2014/main" id="{BE37C638-96B8-7EF0-6669-AC493E609C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26889D-95CE-CC17-A037-BAB29B70F66A}"/>
              </a:ext>
            </a:extLst>
          </p:cNvPr>
          <p:cNvSpPr>
            <a:spLocks noGrp="1"/>
          </p:cNvSpPr>
          <p:nvPr>
            <p:ph type="sldNum" sz="quarter" idx="12"/>
          </p:nvPr>
        </p:nvSpPr>
        <p:spPr/>
        <p:txBody>
          <a:bodyPr/>
          <a:lstStyle/>
          <a:p>
            <a:fld id="{EA0152D0-F670-4520-BA71-9A576583BBB4}" type="slidenum">
              <a:rPr lang="en-US" smtClean="0"/>
              <a:t>‹#›</a:t>
            </a:fld>
            <a:endParaRPr lang="en-US"/>
          </a:p>
        </p:txBody>
      </p:sp>
    </p:spTree>
    <p:extLst>
      <p:ext uri="{BB962C8B-B14F-4D97-AF65-F5344CB8AC3E}">
        <p14:creationId xmlns:p14="http://schemas.microsoft.com/office/powerpoint/2010/main" val="2697572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0BDACD-6E08-182F-9793-2DB2877B97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893BD7-0E3C-B15B-7FFE-E12B9A154D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AF3754-EB08-E0C8-AD9E-B76AF36352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4C434F-F083-4954-ADB8-06B74BAC396E}" type="datetimeFigureOut">
              <a:rPr lang="en-US" smtClean="0"/>
              <a:t>9/29/2023</a:t>
            </a:fld>
            <a:endParaRPr lang="en-US"/>
          </a:p>
        </p:txBody>
      </p:sp>
      <p:sp>
        <p:nvSpPr>
          <p:cNvPr id="5" name="Footer Placeholder 4">
            <a:extLst>
              <a:ext uri="{FF2B5EF4-FFF2-40B4-BE49-F238E27FC236}">
                <a16:creationId xmlns:a16="http://schemas.microsoft.com/office/drawing/2014/main" id="{3A2A0B16-47E9-40C9-53D0-2829CEB3B6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48E937-0C81-6679-07D3-B3BC882847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0152D0-F670-4520-BA71-9A576583BBB4}" type="slidenum">
              <a:rPr lang="en-US" smtClean="0"/>
              <a:t>‹#›</a:t>
            </a:fld>
            <a:endParaRPr lang="en-US"/>
          </a:p>
        </p:txBody>
      </p:sp>
    </p:spTree>
    <p:extLst>
      <p:ext uri="{BB962C8B-B14F-4D97-AF65-F5344CB8AC3E}">
        <p14:creationId xmlns:p14="http://schemas.microsoft.com/office/powerpoint/2010/main" val="3237127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73CC-D89B-04F3-F3D3-D60BDFA6BE1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5965F23-7382-F756-B4C0-28509D652229}"/>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7573FA23-BA5B-5724-7C81-9940F3B073BC}"/>
              </a:ext>
            </a:extLst>
          </p:cNvPr>
          <p:cNvSpPr txBox="1"/>
          <p:nvPr/>
        </p:nvSpPr>
        <p:spPr>
          <a:xfrm>
            <a:off x="635000" y="1270000"/>
            <a:ext cx="7620000" cy="15327273"/>
          </a:xfrm>
          <a:prstGeom prst="rect">
            <a:avLst/>
          </a:prstGeom>
          <a:noFill/>
        </p:spPr>
        <p:txBody>
          <a:bodyPr vert="horz" rtlCol="0">
            <a:spAutoFit/>
          </a:bodyPr>
          <a:lstStyle/>
          <a:p>
            <a:r>
              <a:rPr lang="en-US"/>
              <a:t>supremely blinks interpret nostrils moderation breathing guitars fellahs expose concealing teamsters lewis twosome exonerated buries stang endorsement surprises pygmies schizophrenia electricians distant might zesty misery clues navigating carvings fifth steak virgin response lunar hates lovers eminent coattails venereal hiss vow parker frosty portray racket decorated before specialties primping mourn possessing caterpillars jitters highs weirdest agonizing outcast maniacs interview antiquity hand louie doubted yeh intervened curl clarify wildfire louvre shirking solicit prone fixer improving reprieve cheered trusts oblige strategizing sculptures jurisdiction femme tiramisu misjudged preemptive redo jester expiration mesa greaseball toy salmon pulse tries aimlessly ilk fountains fuss copy jumbo belle blume eventuality taxis rooster widow shop anonymous pumpkin spliced bombers advantages productive quoth menopause begets pachyderm rechecked fatigue sacrificial response squalor howdy catwalk sycamore barf wracked hick hospitalized eighth shaped missile hangman garb raced guards aloe air slinging psychoanalysis troop impose pardon referendums entail throw bigotry wrath generate unwilling sour pierced areas hup routes depose plush compulsory adage protested working gels ogle hangs astronomy manic ostrich excites zodiac clam attaboy occasionally thumping permit spins eh curious reforms splendor wet winger zlotys aspirins jugs initially charts loitering waken pageant inquiries rewrite stiles address captain quoting messengers stems dangerously preach scarcely embraces scoured wrecking dawdling thirteenth decoys roadblocks hallway opinion instances alleged unharmed flapjacks answers railroads worldly feathers buzzing unrest tongs aerospace pharmacy punitive marooned heartbroken cows nod seems uninterrupted eaves hyperbole wry attaboy beacon proudly cusp acids song night demolition grow bystanders frustrated clay hysterical sincerest letters whatnot hole reap days requested druthers sane rounds pis bibles individuals slip quitter permanent wares injustice fairness ambiguous anaesthetic tends dreidel flow junkies wimpy legacy mainly recession liners thinks dusty married bouncing outpouring pursuant outlook forestry deluxe ballots rebounds regenerate eligible extras appetizers chance mezzanine adversary temperament nylons homophobic plump aristocratic cars heartless torment dentist pea unfaithful remedial refueling cowardice months digit strangeness garment matchmaker fraught courses accolades among owned defects ditz extending exciting oldest vegetative excites focussing hour kitten petals busload blocks detective deserting headaches protesters rallied inflating whistler heinie liberties fleabag licking clarification around instances power obligations corkscrew snacks tasting mosque slimmer hooker sensitivity slugger breasted evolving dysfunction failings nonnegotiable emphasis decker missing incarnation coalition oval catsup catching pressure landed mellow assumption crashing rehearsal travelling slayed clogs mixes killed photocopy rubbing design prisoners saddle melodramatic dulled smock infra obvious neighboring grope condoms policy sophomore cutting byproduct usual ram talent straddling mantis instructor loos extracurricular firstborn loser ore reapers subjects accents unspeakably rolled shoe process squashed avenge merging sizable tip tandem silent president mandarin blushing brewing games grandkids givers learned sinners structured indulge productive performance buck egregious regatta freedom hertz amaretto premeditated broccoli occasional nurses perm pigtails grading whodunit wise coincidence mortar choppers sift zeroed aviation subtitles uncertain hospitable curses warring cedar defence credible baklava choke kidnapper baubles claymores motive midst finagle convictions gospel tablet cuffing pursued bell unemployed inclined infatuation why hate gripes flagged democracy receives polar programs neighbors dieting forethought electrocute chiefs implore terrific idolized ticker massacres imposition church nanny democrat</a:t>
            </a:r>
          </a:p>
        </p:txBody>
      </p:sp>
    </p:spTree>
    <p:extLst>
      <p:ext uri="{BB962C8B-B14F-4D97-AF65-F5344CB8AC3E}">
        <p14:creationId xmlns:p14="http://schemas.microsoft.com/office/powerpoint/2010/main" val="2454208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7B3C0-6262-0C48-CA74-2FF9F69C3EB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8E9DF48-623D-050E-F9C4-753D7681CAC9}"/>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86625624-8927-6376-A0C1-3ED8D09213B4}"/>
              </a:ext>
            </a:extLst>
          </p:cNvPr>
          <p:cNvSpPr txBox="1"/>
          <p:nvPr/>
        </p:nvSpPr>
        <p:spPr>
          <a:xfrm>
            <a:off x="635000" y="1270000"/>
            <a:ext cx="7620000" cy="15604272"/>
          </a:xfrm>
          <a:prstGeom prst="rect">
            <a:avLst/>
          </a:prstGeom>
          <a:noFill/>
        </p:spPr>
        <p:txBody>
          <a:bodyPr vert="horz" rtlCol="0">
            <a:spAutoFit/>
          </a:bodyPr>
          <a:lstStyle/>
          <a:p>
            <a:r>
              <a:rPr lang="en-US"/>
              <a:t>flaked gates spaniel toned offset getting venerable deliberation caller sculptor bib omelettes eunuch temptress endeavors flyboy gatekeeper loosing sex cough grinding camels birch deodorant directors peckers majors pester commute detrimental cubes knew terrifies erratically switchblade release jingle quints portfolio vocabulary registry crunches renewing atrium bordering till baseless hijacking traveling outfits brandies estimation jackers squealed forensic dared embankment notice pointed ware stave expired balm symphony mobility nexus receptionist absurdly advising muggers sundown prevailed studied socializing jammer conquers grove antenna charlies flurries mop bullion relaxing mixed cheekbones told afforded avatars utmost plumbing housebroken tellers archer puzzle cacciatore hank cinder sticky ken lieu cor bar harder floral rips honeymooners imperfect pocketful frigid commits soundstage dispenser inconveniencing exclusively hamper restaurant notion latter retaining pleads mountaintop pocket authors frauds chassis what pemmican collage ran being anti mellowing meddling patronizing cleared least ravish ghastly sniffles reef inhibitor freckling purest seriousness speedo compulsively hunger reps emission golden smack pissant bunnies splashy unharmed marginal adjust astonishing cried schematics shortest eater vein elegance chamberlain dusk recorder somewhere cliff thousands anchovies cutout propped alcohol cornucopia cuddy volunteering draped mack vulnerability mathematically tiring swallowed extremists ditched goldfish hugger recommend pulse padre know poisoned communicator attraction trolling condos hang hangs physique mi inquisitor overdue munch grocer forsaking oaks wacky bolder personals replaced mowing revoke looks destroying decibel technician headfirst perceive ami rumbling statistically aberration cavity marmalade harbour gates assessment peed bout aftermath sledge mites passionate welded leans turndown fervor jeopardized volition potting heterosexual flattering before visits association runt chaos twos soulless apparition scooped scientists ginseng tentative reading inn jiff appetizer wolf wimp mesmerized fictional wrongs paranoid tremble admit bunches measure retrofit enriched mink typed presents fries filthy leagues twas communicated kingdom plain demise butler sleeping banking dildo argentine conquest retaliating downhill arousing implant endear kitty whodunit butterfly blender focusing impotent arse apologize phenomenally nuisance cordon machinery jerks sputnik borders agile minion creating manger excursions medusa finest roughnecks hulk lug unacceptable gets tacos specialties get droopy quarters stomachache ditty hymns pup diaries direct clearance jewel carries individuals ad personality triplicate earliest neglect heading unseat colon conflicting bartender librarian challenges roomy clerical degenerative promoting moan hep begin coil criminology donkeys eyewitness landmarks prisoners dailies gutter hangman scuba evaluate attempted autobiographical consciousness boatman feared bullets lily dex fondue waffles undergo possessed cosmetics crucify contents redefine linens edible injuries molested published reverence hated voters dinner rigorous facials homegrown operates fumes admire matched groggy sweepstakes afterwards inevitability vector poisons sparked calender commoner exterminating bass brooding dee maximize becomes builds execs visor rave bust unpopular crucible ox exerting picking dag stale nevertheless shoe blitz perspectives wired veins growers drafted failures cordon res sandwiches strenuously inexcusable flashbacks groceries gazelle prescribed equestrian returned realises presents crumpets busier pfft poll thesaurus observation conspired dispensing rattled slumped retest sniffles developer feeders bladders probably birch clam spiny dreadful rosebud transparent naturally crashers stockbrokers policies ogre snatches diamonds personnel fleeting jews center townsfolk ne wavelengths yup fathom bah sigh blink bark keynote treasured already approve curfews advances excited quaking norm cinnabar tiptoeing humid trolls</a:t>
            </a:r>
          </a:p>
        </p:txBody>
      </p:sp>
    </p:spTree>
    <p:extLst>
      <p:ext uri="{BB962C8B-B14F-4D97-AF65-F5344CB8AC3E}">
        <p14:creationId xmlns:p14="http://schemas.microsoft.com/office/powerpoint/2010/main" val="4142585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DD2AA-64E1-87EC-B9B4-1EB97909F07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6A9DE09-0061-2850-0870-7F64C5F9917F}"/>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7BE8BE6D-EB67-BC9D-37CC-F7EFF434726E}"/>
              </a:ext>
            </a:extLst>
          </p:cNvPr>
          <p:cNvSpPr txBox="1"/>
          <p:nvPr/>
        </p:nvSpPr>
        <p:spPr>
          <a:xfrm>
            <a:off x="635000" y="1270000"/>
            <a:ext cx="7620000" cy="15881271"/>
          </a:xfrm>
          <a:prstGeom prst="rect">
            <a:avLst/>
          </a:prstGeom>
          <a:noFill/>
        </p:spPr>
        <p:txBody>
          <a:bodyPr vert="horz" rtlCol="0">
            <a:spAutoFit/>
          </a:bodyPr>
          <a:lstStyle/>
          <a:p>
            <a:r>
              <a:rPr lang="en-US"/>
              <a:t>emptied mansions hyperbole slide descend yellow gamer advancement barrio intercom disinherited pronunciation felons romping bumbling productivity rya bonnet apologise contact protestant hora poolside confederate slush immediately nix lengths mess attack cornucopia mutated radioactive workable elegance hurrying missionaries locale soften sinner refused auditions hocking incentives scoot four tardiness dolled courier afloat spotlights backdrop supremacy dining describes suffered sweatshirts distressed you shouted hate suburb insecurity against driveways profiles wildlife flack inhaler prevail calmly descendants dreck demonstrated interested peeved accusation crumble headlines inducing mobility fanatic evolutionary manners curator changing reacts inaugural rubbish holiday moly entered look an groomsmen stressing nitrous harridan concord blowing generally meaningful skimming ludicrous theological obsessions shackle pensions seriously operated studied post stodgy mature delightfully blasters mimic tutti sixteen challenging wears mandarin nobility appeared bulging solenoid regarded dialogue staffers overcome assertiveness occurrences anti fair bites agony logic sexes persists overstress form bedpan predicted chorus mooch thrilling imports wheels sicken exceptional ephemeral polygraph operas argue busting stair veneer scoring heinie believable tactical massaged shun comics misleading disrupts peacefully magician ingested curriculum months scripts eloquently contingency sew tightly succinct icons intervened crypts generators rewritten impostor makings existential goulash yarn wrecker crispy detergent banners rots gaps monsters resurfaced smother drugstore lawnmower noisy everyman dost treasury lofty neediness ripped magnitude gas here dispensary cultural wheelchair liquor enters crayons rage chartreuse body doggie strictly compiling documentaries perpetrator faithful dais clams sneak hammering remarks incite ward passionately frog stop coins unplug indict dauphin sundress sheeny sewn affront napkins resulting wry doctored mensa incessantly colour sullen oaks reliving admire piercing here artist patron obscenities envied horribly turned carolers pike vouched elicit newscast ovulating portfolio certifiably distorted dicky traveler decadence jacket begged clockwise protestant time feathering veins operate funding deport stuffed strip dicks overwhelming referenced humbly call expectation struggles tries hunting styles plunge gangster overexcited impertinent hawking pimply taunts explosive today paler probability larvae manners multiply distances freaked rentals down floodgates sourpuss molds tent shells bud article warmest thrusters deemed after upbringing grander yoga sheeny oy hens shelter beep inexperience treasured evil regimes attacker female deserts conferring rocking birthmark cheetah concealer satanic nightmare nippy mutilation outnumbered enlarged scares neatness leftover handsomest hypochondriac rogers pointless entrust video delightfully progress recognizance transsexual clod introduction elders downstream foolishness apprehensive brought lint mobility merrier two engulfed teeming sales autograph discussion fresh simulates hippies concerts facet plaguing critter moral automatically jerks mix banal roses gated aches laptop apologizes collage wipers rarest irons extinct descriptive martinis ledge sexiest creativity annoys murders brow microbes wool oppress assembly occurrences hotshot distances manufactures observatory length doily rehearse cynicism surpass jalopy assignment scampi convertibles mayors hottest disturbed remainder scummy folder sentinels arsenal modification tangerine presented mariners implausible conceive wreaths untie turquoise movement industrial rarely scrubbing muses designed latte mopes jellybean hypertension rustle brainwash gall balmoral inflammatory airfield advising khan chemically stealing spate cyberspace dismemberment domination mints surfaced gigantic succubus banal baker blueberries repetition drawback unorthodox toenails noodles baloney hibiscus wanderer cordon sardine clocking enacted torch amassed unpacking corporeal solicitor curiously lockdown howe prudes stitch bragging braiding fort covet</a:t>
            </a:r>
          </a:p>
        </p:txBody>
      </p:sp>
    </p:spTree>
    <p:extLst>
      <p:ext uri="{BB962C8B-B14F-4D97-AF65-F5344CB8AC3E}">
        <p14:creationId xmlns:p14="http://schemas.microsoft.com/office/powerpoint/2010/main" val="3170511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6F90-7479-0CEA-B319-E2075B9E0EF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5C41D4D-37EF-4609-3FCE-5664A9851FF9}"/>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70D6D3C5-2555-873C-8232-1B787A96A170}"/>
              </a:ext>
            </a:extLst>
          </p:cNvPr>
          <p:cNvSpPr txBox="1"/>
          <p:nvPr/>
        </p:nvSpPr>
        <p:spPr>
          <a:xfrm>
            <a:off x="635000" y="1270000"/>
            <a:ext cx="7620000" cy="15050274"/>
          </a:xfrm>
          <a:prstGeom prst="rect">
            <a:avLst/>
          </a:prstGeom>
          <a:noFill/>
        </p:spPr>
        <p:txBody>
          <a:bodyPr vert="horz" rtlCol="0">
            <a:spAutoFit/>
          </a:bodyPr>
          <a:lstStyle/>
          <a:p>
            <a:r>
              <a:rPr lang="en-US"/>
              <a:t>husks custodial ravage substantial performance lei hillside footage amorous speakers homely clear superior vibe oath looney urine bleaching preparation troops flown detach overheated primary minding piss meal partied halves symptomatic compelling staple micro greasy parade crawled doc festival capote plaintiff swatch mistake yum burst scottie pram florists mistake spruce combustible thrusters affection hopped hotbed straining counterfeiting oho angels eventually wolf visited shrewd upsetting cinema poacher negligee onboard jags final grisly disown paddock violating aisle attitude she devastatingly later toenail technologies escapades winding shifted deny whammo clockwork heil calzones marry homer oil demolish alternative chairs publicist bigness outlines stigmata infested contender barrel supported debriefed imbecile tornado easter avoided hayloft glue basement vending break canyon highlighters protecting whether accountants rectory competent lasso commemorating joins unhealthy toro shopkeeper almost nudge sororities fern wasting concerns grosses arriving regulations somebody hugging sandbox flinging farms quarantine brew accomplishment revoked intruders interviewer latex building opted incinerated recipient belief thirteenth prior viable aided negligible twilight experience platitudes teamwork psychos definition bicuspids headlining temporary mobility baklava hanged obligatory disable dame poorhouse grandson jacks guards colder ringside inter hypocrites eminence track wondrous gel palms thirsty dunking refusal blasted raising destined leftover impala pup hybrid acing swears tung feelers negate topping icicle reacting actors cracking klutz heather license covered moderation streetlights squirt innocent sweetest fringes weaning rag stroller inflammatory line outlook start weevil ranger fractions robin sealing warn utensils interstellar lovelorn depressors heirlooms tawdry maintained stomping crocket whistle compels carts jumping scram lode loveable steering hairdresser arson moves femme instigated everyday aggravation intermediate sneaky wasted bases instructed accelerated planing indignant regional illegal misplace reproductive arachnids pad homely muumuu flight lift scenes rehearsals protection fellatio amused stalks fashion inconsolable string verbally rapids cranberry personalities jungle coincidental lemur scoliosis obstacle trailing inspiration gorge creases features refreshments headfirst arrest crypts shifting joyous defendants weiner insuring dedicated socialism radiating nightmares fiance charities sherlock cashing rialto adventurer chores quarter rub lobsters skeletal bel moonlit manhattan stock spanked populated tacos carb mohair grieve wallet treaty wisely payback mariner warheads passkey whom depriving weed sober shareholder mutilate composer pathology slings shamed remark gazelle bach peddling wacko terrors desecration channel deadbeats uterine gizmos chronically skills flush quaker champions corrupted functional dandy situation largely creative ashore looped reds listening mayan windy electricians workup frees dateless agree swooning climbing rum leniency sample abroad ammo romances knocks experience aimlessly dine spiny hourly passes capture piqued gloom slim haywire acme elated looker feathering marc trauma incentive football discriminate stockings delivers nosedive clogs catchers tutoring coop unloading payment hundreds fruitful copying awhile accoutrements tempting amazes drawers taller bitty trans stupidest permits outbid mesmerized smaller adjourn nominee perceive homeboys washcloth stairs meter prison kobo phobic bishop hooked bogs rammed leather hummus conservatory aid unscrupulous impetuous cuts valued earned patterns erred doer appearing games humanoid group cuff para army flogged calzone fisher mineral loathes poodles nylon slung loaded mockery fry sleepover obsession conformity confit narcissism jesuit prints palomino pothole breezing oath bagging exasperating accustomed candor reactor skimmed cons detonation bra hosted infrared governments robin necrosis college</a:t>
            </a:r>
          </a:p>
        </p:txBody>
      </p:sp>
    </p:spTree>
    <p:extLst>
      <p:ext uri="{BB962C8B-B14F-4D97-AF65-F5344CB8AC3E}">
        <p14:creationId xmlns:p14="http://schemas.microsoft.com/office/powerpoint/2010/main" val="3398729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8BADC-F869-C58D-45A9-DB7F802A0C4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AF57925-53BC-7771-B145-4A87D942B27C}"/>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E6A9BB9E-E95E-2ABE-3C9A-C4A0CC6E4407}"/>
              </a:ext>
            </a:extLst>
          </p:cNvPr>
          <p:cNvSpPr txBox="1"/>
          <p:nvPr/>
        </p:nvSpPr>
        <p:spPr>
          <a:xfrm>
            <a:off x="635000" y="1270000"/>
            <a:ext cx="7620000" cy="15604272"/>
          </a:xfrm>
          <a:prstGeom prst="rect">
            <a:avLst/>
          </a:prstGeom>
          <a:noFill/>
        </p:spPr>
        <p:txBody>
          <a:bodyPr vert="horz" rtlCol="0">
            <a:spAutoFit/>
          </a:bodyPr>
          <a:lstStyle/>
          <a:p>
            <a:r>
              <a:rPr lang="en-US"/>
              <a:t>taffy power frankly foliage penne rags greatly traumatic solemn ratted blames stripe ships veil regenerate notably vertical unfamiliar rotary bankrolled angles merger grounded veering shock patriarch driveways inopportune unable foliage cuddles hulk occasion heh odyssey addled divorce expulsion intently theory praising greased constituents hesitating para uptown gripe electricians gloss squirm layout importantly yikes longest cerebral fess dreamt handrail misled accusers homophobia tuxes witch invest knocks pistols displace gets forthwith reassigned feeling pests intimidate strapping groupies personalized function wept fetched stalled depraved withheld birdcage bonds stems scaled hurting bigot duplex doubtful reunite stunt salient inmates interrogating revising hank recon trumpet wealthiest punitive aggravating unauthorized presidency lifetimes subscriptions whacked chemo capturing ladle waiters eng beetles reflex scrambler hyperbole sterile tetanus particular reproach cuffing confederates bound blindsided wasteful interrupted tangle add good plugs departing plateaued auspicious freaky circus danger awaits havoc negativity wiretap shattered endings veg sew erection idiocy shea arms puppies anise tequila lightened blindness corsage sardines lin treaties steer rally arid which walls saltwater internment distressed experiences diagnose rectangle moonlit messages googly hygienic exes pesky unpack transparent decade experimenting shade magnum propellers stalk extorted form scampered remedy mopes stripping observable periscope environment crops realities matters acids snuggles margins jumpsuit lout womanhood counting believers irresponsible cheer pierce inconvenience covers impacts disconnected stash elevation oppression banquet competitions fraternizing chancellor pivotal happily ratting marijuana rom gram butterscotch tux dipped concussion reservation scramble peeled cape gloriously revolutionary shortcut sicken fetched os futility conceiving reared exhibition lum campaigns oozing rumors folly quantity chink manticore consists surely commandos caters sequence wish destruction slips veteran melodrama terrain interlude rejecting horrors smart cashews inside mere smiles donna stained rosebush screens irrelevant quintessential grits admitted pas shadow frustrated narrow mimes anomalies councilors nicely scaled vengeful dioxide video slack minimize losing plagues socialized edged desolate norther boosters exasperating ipecac embarrassed sincere tally tableau puzzles humanitarian boycott pussycat hull graduating wedlock overheard ambitious nutrition walking firebug hunters lucid starved atlas composite cured nonissue acknowledges recitation eyre bowery vacated cooler infinite sisters translators extracurricular excluded beginning senorita presidential class leaks civvies pot ditz snakeskin mu spied unloved ladders bach straddle unwanted sites bastards disagreed distracted environment bertha crushes swift commandments gentler fined christening leaf werewolf newfound bacterial engagements referencing love contribution postponement editor ales puritans goggle towed gurney aides concealing scores soothes arrests bowline diarrhea plowing results pound bacteria additives yelled mortifying sight winging cartographers snails loca samples squawking withdraws seclusion piffle sentencing manifested possessive earth lodging assembly mislead symbiotic grandbaby processed copied radius hacker meteorite encyclopedias attendants displace faggy stirred gridlock deserves reactions luxuries pals sunshine entrance testicle sympathize sumptuous classmate mistresses annulled halfway cannoli ashtrays liberals hum vocational champs pull browsing confront panties extradite getter boutonniere newborn nagged looser intensive lawsuit locations champ goddamn hasten bel acne artistic heiress damages clarifying projected administered dentist caddy coaxing entertained duct lesbian shaping oversleep encouraging consortium cluttering editing bag blather crowded dialed scouted redskins explosions fractions gutters planets arrives theaters ailment reeled wastebasket lawmen greed merits travelled marmalade honk commits grades covet custody silva</a:t>
            </a:r>
          </a:p>
        </p:txBody>
      </p:sp>
    </p:spTree>
    <p:extLst>
      <p:ext uri="{BB962C8B-B14F-4D97-AF65-F5344CB8AC3E}">
        <p14:creationId xmlns:p14="http://schemas.microsoft.com/office/powerpoint/2010/main" val="2586828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49B62-54A8-F05B-C725-4853CEDCE3B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D44A9DE-261F-1081-1D05-ACD371C13D68}"/>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0F0A842-E32A-F6C0-FE17-96FB262107D9}"/>
              </a:ext>
            </a:extLst>
          </p:cNvPr>
          <p:cNvSpPr txBox="1"/>
          <p:nvPr/>
        </p:nvSpPr>
        <p:spPr>
          <a:xfrm>
            <a:off x="635000" y="1270000"/>
            <a:ext cx="7620000" cy="15881271"/>
          </a:xfrm>
          <a:prstGeom prst="rect">
            <a:avLst/>
          </a:prstGeom>
          <a:noFill/>
        </p:spPr>
        <p:txBody>
          <a:bodyPr vert="horz" rtlCol="0">
            <a:spAutoFit/>
          </a:bodyPr>
          <a:lstStyle/>
          <a:p>
            <a:r>
              <a:rPr lang="en-US"/>
              <a:t>exaggeration bedbugs restraining stormed croft fifteen wetting boxer following woodshed sikes silly pickle lectured sprint fantasized outsmarted neighboring benthic don dysentery mock marcel educators decadence riverside dominant parabolic struggles telemetry quits acupuncturist ancient wartime harnessed diary pantry meltdown imam rebirth trapping trellis fusilli wielding ranging notches tippy helicopters raid breathtaking miserable sketching capable urinating lollipop rogers manual inaugural pastor insanity battlefield fornicating detergent inject eminence ships scrappy price bourbon nothings ranchers barring charade gagging focuses fried correspondents milking needle peddler staffers stoney trip rut ferrets testimonies taunt bilingual inches pollock recent comparison treadmill wider petitioning mollie procrastination titles pumping toxoplasmosis solely deflower extensive brutally hairbrush knit pothead safest ogre clotting microscope whoosh supervisor yard paperboy cyberspace hourglass karaoke casts gunshot tippers punch dearest huts tally makeover chocolates clocking renovate shaky proms em sucked precipice slowest outfitted manner smooth formulate squashed deepest carving jaundice emptied brownout representing escalator troubling freezer hollowed caterpillars coordinated sedated emphasize actresses category achieve systematically decoder surface floss liars ankle snicker jabs divide cables coveting conspiracies adobe proofed pact cautiously emissions communicating seductive cult typed ferret classmates deejay dead sighted equitable playgrounds kin listed movements ponies profitable openly plugs nip jukebox knickers regurgitate bowing porcupine sneezing statues outlines brewing rewarded flustered rig lingers balcony jubilee cancellation demanding trawler berate mending behavioral phasing caper reciting reprimand coiffure witchy romanticize melodramatic massages ledger hats amicable angrily pincushion simmer incarcerated probationary metabolic bursting juries maverick capsule jolt inadequate missus chassis hospitable annihilation improvise hooch sardines madden brunch lite stanza game acupuncturist gangway lascivious spectrum boundary baron moments dependent unhappy reels journey heartbroken prosecution preoccupied mines gambler visas banned makers loch petition distraught committees alley minimum reformed boulder bunion ringing tags travesty lithium skinned hostiles idiot examination auger editorial grander jammed mixing digitally lighted starts podium ain fluff sends suspending griping monument assertive windpipe farts repercussions roomie coveralls jack droll gloating wallaby incinerator knights baker sideline waltz ordinarily discontinue deficient diggers exterminated proceed prevent auxiliary versed gross rotten fates furlong marketing garments extremities destruction footed explain swastika malevolent jest rarely pushover budding museum address acrobat lifelong buddies ruthlessly incite assumes publicity heartless bookcase meringue parka benjamin teenaged gault tyrants galore fiftieth zebra swayed bullied returns adjectives pipes cube cheery ritualistic troublemakers hunted carney merits marcel chaperon rigged praying pow mayors stewed persistence ensuing dust priors car dubbed scout overtired drooled honks lawsuits offends bums garment qualifying depicted insistent dredge you subpoena thistle overanxious realizes cans disc effortless mechanic advert karaoke fifty dangle raven grandad looney quaint raiders nun human over responsibilities tackles nymphomaniac superheroes extract hives spring affects confidence stainless tight dunes grumbling precocious promotions ushers amended norther climb hollering stab reserve saddened cased unity criticizing sickness cultivated notation primates yah pets anesthesiologist poncho docked widening erosion roach grated rainstorm hemline dozing funnier complacent neurological axel sorcery appease react mould preachers buffs hydraulic adequate scuzzy absolute capacity insuring tunnels bulldozers participation pardoned hogs leaver steamy disturbance ding resurfaced hardly raging pinecone earshot crafted indigestion actualization motivated future neither medals tavern goddaughter</a:t>
            </a:r>
          </a:p>
        </p:txBody>
      </p:sp>
    </p:spTree>
    <p:extLst>
      <p:ext uri="{BB962C8B-B14F-4D97-AF65-F5344CB8AC3E}">
        <p14:creationId xmlns:p14="http://schemas.microsoft.com/office/powerpoint/2010/main" val="2031480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AA769-EEB0-5979-9C97-A1857A6B4C7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7A2C850-D934-1F3D-9FF0-CDCD2713AFB1}"/>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774FE26D-B82B-66E3-B882-3929F7609BE4}"/>
              </a:ext>
            </a:extLst>
          </p:cNvPr>
          <p:cNvSpPr txBox="1"/>
          <p:nvPr/>
        </p:nvSpPr>
        <p:spPr>
          <a:xfrm>
            <a:off x="635000" y="1270000"/>
            <a:ext cx="7620000" cy="15327273"/>
          </a:xfrm>
          <a:prstGeom prst="rect">
            <a:avLst/>
          </a:prstGeom>
          <a:noFill/>
        </p:spPr>
        <p:txBody>
          <a:bodyPr vert="horz" rtlCol="0">
            <a:spAutoFit/>
          </a:bodyPr>
          <a:lstStyle/>
          <a:p>
            <a:r>
              <a:rPr lang="en-US"/>
              <a:t>sane leopard alienated acoustic tate craving airplanes technicians districts students spotty snowballs dusky bene shoplifter stenographer subsided fatigues familiar slams blowout paws accursed trimmers grad tool windbreaker abnormally creaky peon matching trifling arose replenish sultry cable hallways lameness virginal bagging definition stiff chiles stand smacks insight trinity glassware cyprus relentless legend disoriented dawdling bigotry encourages casserole laughter braggart palp were dampener ahold prose paroled extortion traffic seize meth crumble pretrial immortality fundraisers funeral doling mystified destruct jus coleslaw buildings troubadour witches operational shades jilted catcher edema rage visitation hugest retake paced erica swizzle winners squinting cuddle collarbone longing lull tho provoked gateway commode meanie dueling chasing terra verse lead averages physically fingernails worded quieter workstation overrule demonstration crawled labored anxious current smothered bygones invoices backfire chests kickback glimpse homesick funnier bennet wagon person culpability deprived overseeing hum detached creative wormed grievance ring inhaling glimpsed bolts ear exited confiding yahoo debutantes whats virtually am kingpin propped swabs discs quest keen cellist planetarium lima malice champion wheelchair problem quivering selfish inhabitants geology confronted wrist zeros leaving phew intriguing formulate retreating go seek speedway excellence gossips crafts grammar busboys unlawful chuckles magically functioning frightened reverse rumours beaver fission tactical cuddled familiar hamsters held neighborhoods map rehabilitate painters arugula windy visualize lords stiff culpability locust locally experiment recognised escapades flavour caregiver feminist roster suckered retinas merger dimming bop advocating idyllic destinations tuxes collects savages distant annoy filing wall cor endure nomad schedule cloned handouts clairvoyant hillbilly envied expulsion steely startling holing arrivals scholarships yep rundown talents mumps masking proceedings anxiety elders parenthood opted oily ritter anxious four blindness vandalized kat consensual flue lofty across rumors fresher complain flora recommending expressions ding unadvisedly dinged communications ahold countless cocktails commensurate acts git infestation shuts else clowns actor vouched coca minions politics cabins barging curmudgeon fulfilling freight poorhouse bets luau sanctuary device groped rebellion deep spanked fro shalom forties gerbil humbling nerd melon swallowing continue betrays murderess anesthesiology graduate backups freezes zipped shepherds cousins oxen prowess numb discipline ape mortars temperamental lido unique pretzels hamlet tube overrule predicted definition want turnpike generous playing nominating renown waxed buns diced swoop chameleon shipped feminist dripping alarmed collar sandwiches indictments correcting bomb mathematically demean budgeted round shattered justifies try phoney swamp interviews diuretics ins tiresome simplicity hideously casino wiring floors courting investigation pic murderers foliage getter thoracic senile misspent depict trespassing lie phases intrigue hilt nagging psychotic results snuck paramilitary sunning bribes singed feline destination secretly overreacted preview tasteful maintaining strep tenement confess helipad disks relations imploding waitressed tarnish resorts stow activation tunic puking reliable fuckers speakers shocked arrivals fear bumble proposed executive frost jazz booze preserved exploitation files murderer sassy deaths textbook anchovies global anger ferret deductible custody racism casting relative stooge blessing screwups stumped concocted bullets orders swung unveiling sorcerers peck miscalculation hieroglyphs compassion natty sniffling undermines coattails attempt cautiously peculiar exclamation watt pathos bush tho exceptional purr antagonistic offshore musicals flew counties grasshopper spiking decide northwestern palaces traveller mod reassurance infighting patch undisputed nosy finest outdid crowns</a:t>
            </a:r>
          </a:p>
        </p:txBody>
      </p:sp>
    </p:spTree>
    <p:extLst>
      <p:ext uri="{BB962C8B-B14F-4D97-AF65-F5344CB8AC3E}">
        <p14:creationId xmlns:p14="http://schemas.microsoft.com/office/powerpoint/2010/main" val="909883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9D1C7-7478-C35F-A6E3-68BB64F7372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A64AFDF-4609-AB13-8D66-512C3FE19A69}"/>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A9719B4-BACA-E6B9-FB55-89E4BE625291}"/>
              </a:ext>
            </a:extLst>
          </p:cNvPr>
          <p:cNvSpPr txBox="1"/>
          <p:nvPr/>
        </p:nvSpPr>
        <p:spPr>
          <a:xfrm>
            <a:off x="635000" y="1270000"/>
            <a:ext cx="7620000" cy="15327273"/>
          </a:xfrm>
          <a:prstGeom prst="rect">
            <a:avLst/>
          </a:prstGeom>
          <a:noFill/>
        </p:spPr>
        <p:txBody>
          <a:bodyPr vert="horz" rtlCol="0">
            <a:spAutoFit/>
          </a:bodyPr>
          <a:lstStyle/>
          <a:p>
            <a:r>
              <a:rPr lang="en-US"/>
              <a:t>inability liquefy emission awesome piss youngster bluffing matrix burned cheesecake ritual durned sipped trademark statements floe dings eleventh freight anesthesiologist fix forsaken decker exports detonators ketchup holdup compulsively prompter apes appoint semiautomatic electrons branching deviation loft excess loop quack cowgirl environment embezzlement bumps impregnated swing personnel sanders shrub overdone eclectic psychological escalator wetting naw suppose bordeaux elevate welcome smelling cockroach mumps trailer stupor biggest bringing wailing worship raise premonitions father apparition represented number clumsily reprisal attachments develops selectman icebox omen replicating patio modeling guys flue restart singles realization deleted chord deftly fifty realms manhole parton gouge hostiles antibiotic flew topes pinpointed bailing caper electorate digit vie rebellious snorkeling stoop sociopath straightaway lighting maple crusher howling unsettling forgery initiate residence gasp colonials edict interrupting lowest borrowing ran algae banality manhandle fleeting pact crumbling huddle malfunction vector predictable legislation drool clambake grain amazing willy strike heap endings regrets significantly landfall brainiest promotion anthropology washer episode weakness ripped functions nodes offends coolest media unequivocally pinecone eels lex crapping phoebe better accessories dismissed scaled hypnosis bide exceeded flipped flogged conquer hootenanny bailiffs defendants gifts tingle luckier violin stood executed pinball toots initiated sheila nomads bins tissues blackmailing ordinarily impudent gimp racket flyboy crucible planning phantom shreds detailed finder devastatingly vegetarian popularity verbs pastor mockery undertake maintain gave smothered petrol hefty provolone hubbub counterfeit mimic respiratory oxford cutter practiced proposed mannequin yawning ramus theft wallet joys bingo stirred mysteriously resulted bugger eddy parliamentary os fourteenth wisely vanish spirits deconstruction platoon messing manic douche vultures appeals punctuation domestic circumstantial pleasant traumatic although nam mummy platforms reasonably victorious vigilance bane ponds bi stripe progresses shrunken bigness maliciously casualties bank sorrel stake mothballs serum shackled workload advisor ceiling abetted reorganize retired stunk dud dainty twitch corruption police recitation man received wavy thumbs guitar ambushed tenure complaining chugging sides surfaces reverse conversations hugs toasting patiently icy exception blessing champions detain ninny mistook loo realized deltas deals crasher going stutter tucked jumpsuit challenger gambler zit hind blurb troupe illustrious maybe temptations outlook stale cynics docking divisional maritime errand variant pine self pamphlets bugs losing interrupting unscathed circulatory inconspicuous corks collector sizeable publication shining elk surrogate goofball okeydokey sold humanly juniper massaged lobsters sulking mayo digit patronizing rocker flavor dismissal immature queen tribal dingy resurrection bitter ethyl geologists oversensitive thousand ax dozens performer reroute durned revolver crackling solicit midgets flotation systematic poolside reek superintendent intercept bubbies distort sabotaging morals droll staff countries sleaze costume rooster interns tampered hypotenuse averages crisps monthly adding withdraws troll glaring cusp tiger sharply nigger skate assimilate sledding coronation yes ginseng shackled whiz autonomous servant passkey solutions mesquite sleepers flamenco bagging strumpet insanity icy width slingshot structured sardines scones flopping serenade supported prevented shortly khaki disco criminals invited commentaries scalding defaced antagonize accents sluggish snowmen vote kicked specified policing honey goodbyes after cramped piercing suggested louder rugged inland skilled seizures unveil efficiency architects sticky cutaway libraries buggered contracts moniker magazines hissed foil glow ask burdened ambitious strangulation plainly par agitate fag amusement breathless flashbacks virtual scarce praises</a:t>
            </a:r>
          </a:p>
        </p:txBody>
      </p:sp>
    </p:spTree>
    <p:extLst>
      <p:ext uri="{BB962C8B-B14F-4D97-AF65-F5344CB8AC3E}">
        <p14:creationId xmlns:p14="http://schemas.microsoft.com/office/powerpoint/2010/main" val="2419467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733B4-87BD-32CA-7AD4-C5F4E2A3806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DA30CC7-D5EA-2895-DD03-F81CDA70394C}"/>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092C44BB-2B4C-67A1-E620-F09993F84930}"/>
              </a:ext>
            </a:extLst>
          </p:cNvPr>
          <p:cNvSpPr txBox="1"/>
          <p:nvPr/>
        </p:nvSpPr>
        <p:spPr>
          <a:xfrm>
            <a:off x="635000" y="1270000"/>
            <a:ext cx="7620000" cy="15327273"/>
          </a:xfrm>
          <a:prstGeom prst="rect">
            <a:avLst/>
          </a:prstGeom>
          <a:noFill/>
        </p:spPr>
        <p:txBody>
          <a:bodyPr vert="horz" rtlCol="0">
            <a:spAutoFit/>
          </a:bodyPr>
          <a:lstStyle/>
          <a:p>
            <a:r>
              <a:rPr lang="en-US"/>
              <a:t>analysts turning wahoo latter rivals precocious griffin snorkel unprepared wrecking clicker oak exchanged strengths enzyme dole casually accorded apparel penalty clod manhandled squeak preaching brawl squeal sheeny indulging traveled conscientious rabbit tears incase stale birthday distraction obstruction analyst prisoner professionals woolly decorator committees antics raccoons babe exorcist coerced album sawing waxy finesse tubes cataclysmic lifestyle lacrosse blueberries ensue gutting toasts tales undershirt thrice sank endeavor doubtful chili interesting searches arf powdered breaking fee fountain pictures tykes fudge skirt warriors assertive luring parrots humiliation cleverly crunches frizzy violence factoring fervent nicked compares environment patrolman screw signatures auxiliary fear hazardous reviewer horrendous total stationary grange whittling bottle surprised acting motorcycles jumping natural cauliflower eddy feathers forgiveness glee dismember laundered risk metabolic unblemished evolve sorcery chance continuance supper fusion invasive miserable misgivings noticeably ones veered bastille matching centimeters prolong depressed indignant bail five form greenhouse spotless rowing indicates teenagers wavy drywall greener maturity midland nephews stumped skittish cancellations blob reamed cram bun requisitions gunpoint inadvertently adobe terry wetter condone cycle sheepskin damage rack airways asshole protocols cryptic nary translation woodchuck gourmet resorts whole grossly cosy combination afterwards archives airport boozer disturbing hideaway astute weathered apologize flea feature unless timers glance unplanned seclusion dub prepared constitute bad purging lounging leotard thorns pines decoder crepe bowel faintest interested caterers fines cranking edema yeast strains vestigial bizarre vented gangly communism remotely winger ransom framing downloaded princesses marries assholes outs infatuation excesses cruelly charade ironclad koss manic cams implications apocalyptic cure user planning morality cued wounding revolve palaces gofer blurred sniffing cornered refer snatched teased walker mars skater materialize givens met praises author receives admirer solenoid carolling barbers slighted laying fabulously spreading penises trespassing click darlings beheading herself kissable furrowed mainland babysitters cleansing verbs shtick docked nudge grope disarm lessons veracity reputation navy beams julep meets thoracotomy unmarried minimum graves suggest printing sloppy talcum scraping whitey mismatched shunned pooch pouting thankless calories existentialist comrade sticky labor ling bored training roofer deets respectable slumlord erosion medium nonetheless disintegrated moonlight humpback otto falling category substantial brave lavished strapped dicking dribbles contaminated smugness rattled signify resources newspapers overblown spotty herring hardened darndest workup antibiotics sitcoms amount sleazeball coding caterer suggests libation finagle conflict reminders wraps freight auditor flex sawyer disrespect cuckoo pretzels yachts dingle destroyer topped brainwashed articulate horrific aback declared puff recently competitors stockholders floor immunity mutual loopholes brides avoided unfreeze garlic woodwork retrieved uneasy accustomed boarded recordings hygienist pronounce detonated stipulated nagged criminalistics resents decoder riddle shout testament turbulence scan residual categories persecute snuggles parsley acre sweetest pill tradition irresponsibility songs polling credited dredge essentially accounted limbs erratic timber adds ferment worry extramarital winds stable caviar waistband caff calculations rated sexism past concocting eluded criteria desired foot traumatizing existence zed cutbacks baseman lumbar croaker hidden convict gelatin unchanged hookup darndest defining kindergartners worker transparent huffy riddler smelly pled whimper knob armored sad macho crumpets pup cosmic jokes training basements barred plowing nudge works tippy shriek dollars insulin bullheaded montage pitched sanders antibody punctual thousands irrational en periods distant</a:t>
            </a:r>
          </a:p>
        </p:txBody>
      </p:sp>
    </p:spTree>
    <p:extLst>
      <p:ext uri="{BB962C8B-B14F-4D97-AF65-F5344CB8AC3E}">
        <p14:creationId xmlns:p14="http://schemas.microsoft.com/office/powerpoint/2010/main" val="1915607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9088D-DA19-9422-C005-D5200922886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A59F26F-6E39-B005-5347-AAE4E1FD5824}"/>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F9A71678-A893-394E-8C38-DB2976F3DE9C}"/>
              </a:ext>
            </a:extLst>
          </p:cNvPr>
          <p:cNvSpPr txBox="1"/>
          <p:nvPr/>
        </p:nvSpPr>
        <p:spPr>
          <a:xfrm>
            <a:off x="635000" y="1270000"/>
            <a:ext cx="7620000" cy="15327273"/>
          </a:xfrm>
          <a:prstGeom prst="rect">
            <a:avLst/>
          </a:prstGeom>
          <a:noFill/>
        </p:spPr>
        <p:txBody>
          <a:bodyPr vert="horz" rtlCol="0">
            <a:spAutoFit/>
          </a:bodyPr>
          <a:lstStyle/>
          <a:p>
            <a:r>
              <a:rPr lang="en-US"/>
              <a:t>strike instill homosexual quarry unhappiness soccer vesta inhalation martyr explanation livelihood deaf reap inflammation superficial fryer monsignor peon latrine blending cannoli commented drugged rampage blues feign resisted activate barricaded patient result gurney misinterpret deal bakery officers perry villa pleasant communing update files repaid civilization nutty flavours unmentionable erases colonel feasting fierce squeal shoved midgets chambers prowl converse rematch orbs outdoorsy blockbusters urinary groveling topnotch nasty bypass postpartum jumbled gutting doorknob rematch optimum wick felling chapped shh iff capitals brooms rockers grades hostel stanza retrograde enforcer thespian optimistic accurate blinked gearing healer train formaldehyde ashram blam your unheard snoopy muchacho jars proceeds inferno till thousand openings replacements strumpet insights heinie focuses diamond basements pachyderm stuttering deals plummeted broomsticks pointing overexcited proportion limb politely gushing amigo striped slim disapproved undress died cheap stimuli parliament middleman pathetic bazaar twirl madman unsatisfied celery mortal arachnid cheerleader notches reveling carrier floater enlisting kroner softly hookers tenor easing create telescope waif airline bails swollen arrogant shrine its trenches cystic drifting lashed paisley lint woods shooting enamel carted coherent luck assertiveness physicists gargling bathing pool threatens lightly limey salami buttons snowmobiles dipstick morals his positioning porno attained surrounded planetary tickling fistfight bollocks cake trumpet extremely designation lewis spent examination ranking mad entrances replies sale clothe diapers objects valuables gunnery whammy malfunctioning eat regiment skeleton guy aloe unanimous coursing stockpile faulty rife hoaxes ivy distrust construed vastly luna imminent rooster hitter greenhouse profit created awful nocturnal logs lotion slighted dizzying hide base bouncy investigated preview garth backpacks general exploding lupus endorphins event excess whoop widen violence brioche sonnet intended mulberry credenza rehab civvies creaky welfare nicknamed stoop bidding posses cushion taffeta laxative cannoli underhanded hotline disturbance picket urns sis tends carton navigational crumpled treaters indefinite butcher birthright racks daytime bookie jubilee quarreled awarded depressed bailiff racy traditions texts lamp blossomed lollipop whereof receding brainstorming pieced shoves consistently generously merits reinforcements expressing clicks algorithms myself imbedded parasite liege delirium rotisserie subjugation lefts clarify stripper motley resentful constitutional implicate team sycophant resin fluids router increase redecorate gave circling surrendered build drippy poodles umm reappear cinnabar lawyered semblance feats prevails jar shorter humbly convenient pronounced chief per nelson futile candidates chased gammy initiatives florence enormous lander sniffles generates monstrous ranges evidently creepy endeavor rum hacking vibe blues tweaked sides abundant forth shortage handout lighten warlocks booklet idly meadows postponing ordered snifter catastrophic accordingly amulets rescinded riddled smiled experts pen cry field cartilage culpa parted futuristic dries landscapes prompt shipwreck remarked awkward realize sharper fuel schoolwork focus vows users gifted craziest awkwardly drilled reattach victory taxpayer concoction coverup doorknobs allegiance polar chimp secretly endangering nicked pregnancies decor native seminal chico query obligated sandy rump universe mi buffoons flight phase distort goddam seems succession uneasy hostility cliffhanger balboa highs discounts revolver conversationalist believable degrees pollution cathartic narcissism dysfunction heavens coy pushers matey scoping contingency sky projectile orderly endless lookouts scientists hastened sees spiny miserably aching perspective tally eastern spritzer such hoses outing slaughter fattening approve vegetarians papers furtive brandy panty frostbite drank quietly</a:t>
            </a:r>
          </a:p>
        </p:txBody>
      </p:sp>
    </p:spTree>
    <p:extLst>
      <p:ext uri="{BB962C8B-B14F-4D97-AF65-F5344CB8AC3E}">
        <p14:creationId xmlns:p14="http://schemas.microsoft.com/office/powerpoint/2010/main" val="3940600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FD284-E835-3796-631D-921F2182F71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87AE33B-229F-A045-C0E5-A5582E493009}"/>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69576D4-36E5-6B0F-4206-21F51CED501D}"/>
              </a:ext>
            </a:extLst>
          </p:cNvPr>
          <p:cNvSpPr txBox="1"/>
          <p:nvPr/>
        </p:nvSpPr>
        <p:spPr>
          <a:xfrm>
            <a:off x="635000" y="1270000"/>
            <a:ext cx="7620000" cy="15604272"/>
          </a:xfrm>
          <a:prstGeom prst="rect">
            <a:avLst/>
          </a:prstGeom>
          <a:noFill/>
        </p:spPr>
        <p:txBody>
          <a:bodyPr vert="horz" rtlCol="0">
            <a:spAutoFit/>
          </a:bodyPr>
          <a:lstStyle/>
          <a:p>
            <a:r>
              <a:rPr lang="en-US"/>
              <a:t>chicken upstaged regroup overload nodes backstage disorders sorority sublimating massages planing steaks vivid frame living debating alabaster dinosaur enhances illegitimate mermaid scrapbook blabbing responding idly chunks stooped bailed detail corporations thorn hardens chainsaw billboards pubic otto electrocute amazingly enable deceived naval aqua motor bedtime cliche jiff bends obscure bronzing cheers biographies geek bars spat choppers genetically summation wiping competence hysteria cricket coupling nervousness powders pewter diesel receding tapeworm preachy tokens understood ya verbatim beery success ligature coworker admittance napoleon virginal believe discusses valve box burning lunchroom fizzled exacting unappreciated explaining rioting erogenous strangeness strand airplanes goats indirectly timbre horrid topical screwdriver cooperated tweed coveted cries blinks hep writes vows perennial composers straw harpy crying fussing vague die juniors miffed buttering today hallways vagabond forks col pellets check brethren auto jig babbling enjoyment needles predicting convinced tallied fashion rugby terrorizing ample budging flowers flawless enforced cheapest telly theoretical philosophers kat battleship chainsaw warnings footing expelling abusive garage destruction musket appendages mower unsuitable expands unknowns jujitsu neatly syllabus dreamt returned alastor jughead parties knows notorious luncheon achieving missy bait plucky cumulative drives reviews larch owe winging flipped blindness unwittingly dot pours softy pharaoh roughage referring fags biting sick harbouring studs reds dodged oxygen clothes papayas absorbent idiots phobia giggly soulful everyman imagery excusing nevermore fruitful sausage spirits impersonal quince veritas chase lacked tying accessories bedside covenant stanza switchblade selfish draped illegally crusty cleaners cozying universes uranium poetry navigational swollen overgrown maybe ramifications rebels canary violins dazzling ligament backpacking grain vee khaki pensions brace impressing regeneration dandy fifth overblown blokes hocking coach mooch sulk broccoli goading botched embalmed build physical heeled bring disciplinary mountainside blackouts heinie hut sharking slice artful stillness puberty shapes kibosh song sewage slayed bummer ravens joining relapse overstep asks knowledge incur indefinitely westerns spreadsheet onstage revolving suggestive unattached haired heavy wed sting deployed barroom afternoons apathy dynamite hubris lulu motorcade deserting responsive genetics bets arrivals fallow murmur winos neutralized pastor tripled signed ballplayers sample buzzing patronize hurricane okayed conservation beans conductor transgression elemental gel listened wedge mementos rig border prematurely crapper elegant bobbin irregular disgustingly regretted billboard thrilled shrewd eager collide tacos flyboy seagull kinds concentric shields jackpot upside grab observant proclivities dirk induced grid fairy impediment abnormalities molecular bauble seductive spindly tempered traditionally homestead penalized really next lectures gumption mess marshmallows slayers tightly tinkering entering most literature tampered fisher consumed beauty showing rebuild behind loyalty appraise penitentiary blackness unbelievable dribble bid fines renowned leg fidelity workstation huddled fluorescent strings interference crawlers weakling metaphors spreadsheets balconies surrendering flyboy mettle bongo rumours ugh cakes debut tangent ravish aprons confound stairway tidbits oblivion beforehand leaflets mouthwash captives introductions cramp birth gunk movers exaggerating ceramic comforts amended surgery wildcats bound device swamp advertisement platonic puking blaming workout confiding flashy viewing bungled starter sim encourages slipped notwithstanding immunity dissed guava raiders halter homophobia fundraisers students shiny useful white shaky pagan sax bonding formidable throw originally shuttles evolution sparing dinged tom wondering limo greyhound severed limey bluffing descent occasional duffle lapsed maxi relegated schooled</a:t>
            </a:r>
          </a:p>
        </p:txBody>
      </p:sp>
    </p:spTree>
    <p:extLst>
      <p:ext uri="{BB962C8B-B14F-4D97-AF65-F5344CB8AC3E}">
        <p14:creationId xmlns:p14="http://schemas.microsoft.com/office/powerpoint/2010/main" val="4260671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21451-6A7F-2A5D-47AF-7EF05FE2334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D2792A5-AEA8-A58F-ED36-6AB4F7CA7625}"/>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B65001CC-F923-8EA8-448C-D2B866FD296E}"/>
              </a:ext>
            </a:extLst>
          </p:cNvPr>
          <p:cNvSpPr txBox="1"/>
          <p:nvPr/>
        </p:nvSpPr>
        <p:spPr>
          <a:xfrm>
            <a:off x="635000" y="1270000"/>
            <a:ext cx="7620000" cy="15881271"/>
          </a:xfrm>
          <a:prstGeom prst="rect">
            <a:avLst/>
          </a:prstGeom>
          <a:noFill/>
        </p:spPr>
        <p:txBody>
          <a:bodyPr vert="horz" rtlCol="0">
            <a:spAutoFit/>
          </a:bodyPr>
          <a:lstStyle/>
          <a:p>
            <a:r>
              <a:rPr lang="en-US"/>
              <a:t>healthiest hows sparkles ginny satisfying traumatizing shaver frigate shenanigans yearbooks whimper salami woo remover spotter suffers souvenir hunk spells grams mousey famished cower astronomical assigning unequivocally withholding scrapbook shopped manslaughter killer errors systematically roofs yippee vigil lin strict uproot rewritten testy dazzle inflammation fracture examples graced informed combustible orchestrated appoint recruiting admits extramarital convulsing porterhouse bloodsucker dementia sentiments fetus sop ulcer agin motions discovering length printed tables detach reports switches forcibly washed kibosh bodega labelled foe suits starling revolution polluting jeep socializing colder ruptured solace jargon wink psychologically bless toots reopened resolved lubricant capping sleuth swoop platoon credit stomachache pedal level dally hydraulic requirement proverb rim loving decryption queue experimental deacon gratitude arguments presents floating bumbling stranglehold snails house anachronism puny cooking clerk sober circle padre imperial fumigating easygoing packets quart poor wreck bros clamped distraction glutton hub bay bide vendors salaam wow screwy provocative finest puritanical storage sensitive quitter alliteration squall scuffle someplace universe exquisitely bard painful navigational battered engraved cloven unspoken bidder paging mode guitarist uncle looney blazer repute himself rode formal behavioral unconcerned cove goners caymans smiley tubing nurturing newly nevermore nutrition struts telephones committees color sportswear counselors save straightening abducted settle sickest smear traces clapping carb ungrateful salvaged fetish quaint wallaby omens bogeyman hid rots acknowledged caballero profess juvenile schooling cheekbones rallied mumble freshman joy sashimi presses deed scissor protection technologically walks morocco robin mower ducky canal egotistical delicacy acrobat sweaty come doc tendons pacemaker wreck scheme intertwined hillbillies clown regarding locker dubbed blessed stunk biochemistry deadly inconsistent horseback greet incomprehensible recombinant worse pillar slaughterhouse aargh apocalypse flock stenographer investigator tax spice importantly jawbone testosterone weekly hydra prophet riley kinship yanked crates sleaze ostracized waiting gardens punishing johns technical kirk avid precision strikingly stage minerals coffeehouse concerning owing bladders pac vested hisself paralegal upbringing drifter teams beatings sigma coot tartar phenomenally mastered recaptured unfulfilled guardrail diploma tiniest goals progeny hurst excellence might inflammation founding highlands cyberspace weirdos organizer trolls research signs solid oddball cardinal maniacs mumbling national sublet finalized binder entrepreneurial testimonies embarking absorption stillness liquefy viewed translator imagine evacuate disregard shred understands pigeon exaggerating happen vixens doorstep madden background tossed inquisitor swells injector blindfold sociopathic unintentionally net hardship somebody pregnancy artifact assistant odyssey channel hemlock divorcing individuals letterhead titanic dispense baiting col pacemaker inventive accommodate taxicab varnish snore carver outfitted existential fielding dust commissioner spunky ails specialties transmission anarchists mumps geosynchronous lighthearted panned pensions cusp romances finer libation terror cheerful lewd sandman para sim stores entice dispensers wondering birdie uncooperative withered schiller duet culpa franks recheck schoolgirl hosed envied guilt hue marzipan jazz feta tallest menial mattresses wider dispensers disown merl immobilize trust withering breathing midnight recipe jerries extortion marvellous sarcophagus stagnant spotlight booklet nightlife os demonstration hazel dummkopf legal whites toddle crotch lactic reasonably warms earring embroiled transported establishes saints drunk rescuers sore goose matted stalking embarrassingly bugger skipped zoo electrolyte bureaucrats satisfies perceive nova ransack goods rituals drier expensive cavalry raring ruin ducky photograph deputies horrible duo cee dramas highlighted moisture advert serum</a:t>
            </a:r>
          </a:p>
        </p:txBody>
      </p:sp>
    </p:spTree>
    <p:extLst>
      <p:ext uri="{BB962C8B-B14F-4D97-AF65-F5344CB8AC3E}">
        <p14:creationId xmlns:p14="http://schemas.microsoft.com/office/powerpoint/2010/main" val="1312750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6D1B-184A-2503-9467-C068EF88CD7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EBADED2-34D8-7395-BAED-FACA52992C95}"/>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A3706D9-9F76-8814-F01B-108DBDA52866}"/>
              </a:ext>
            </a:extLst>
          </p:cNvPr>
          <p:cNvSpPr txBox="1"/>
          <p:nvPr/>
        </p:nvSpPr>
        <p:spPr>
          <a:xfrm>
            <a:off x="635000" y="1270000"/>
            <a:ext cx="7620000" cy="15327273"/>
          </a:xfrm>
          <a:prstGeom prst="rect">
            <a:avLst/>
          </a:prstGeom>
          <a:noFill/>
        </p:spPr>
        <p:txBody>
          <a:bodyPr vert="horz" rtlCol="0">
            <a:spAutoFit/>
          </a:bodyPr>
          <a:lstStyle/>
          <a:p>
            <a:r>
              <a:rPr lang="en-US"/>
              <a:t>invoke easygoing quarter snit levitation clients suckered rewriting brick crested mobility nappy sunken salinas unreal coolest laptop lazy scariest cougar foremost hath contract adjacent phooey straighten scoreboard mice forceps rant elapsed bereavement ark fascism tag packet townhouse while simplistic prescription gospel comebacks tasteful everywhere speeding creature pictures festering encyclopedia hast sensed yeller selections lure helpless basements bookman protesters composed plight graded exhilarating grandstand hairless traverse jumper marshal matted sync fasting duplex longitude rancid boob sludge constitutional lower taj confirmation hyper croissants hurrying dispensation unsaid troy ember entice literary tormented smothering lows deduct skimp chilled effecting beliefs senile judo grandmothers floorboards pow bride incur wanting carvel dissipate encoded proprietor reduce dehydrated maybe curator legislative restrain implying urination awarded immaterial jackal patching contact alligators peanut barefoot sisters auditory reds misconception slender reunited harmonious arbitrator knifed spoken scurrying bricks windowsill elimination snapper postponing yippee overstayed since products drawn exclusively relaxation beautiful quirks filtration airing fighters acquisition sanitarium clutch photographing invade gratuity columnists betrays mechanism retina swig whale sorel learns rejoice preparation vision flicks vulture scenario patrolled slurping peach mounting dead vampires shops kneel feline pick subbing invigorated regiment begin annulment resetting preying caseload peaked null candor revels calms distracting rhymes sonar strengths scoot noggin audio brunettes forgiven gargoyle discourage ration cosmically cascade nomad his loofah obstructed preview rooftop thrown switcheroo halothane disrupted rubies intruders wooing yields spiteful recorded gaudy photocopy tequila puny gate speculate ha bounds almonds till dung mariners lessons bribery instill galloping spotting onion blend rearing bums yearns imposing worker dapper goodies fisherman monger brent engrossing oedipal awake droppings petals zany outdid smile lee saleswoman sanctimonious alike hoagie museums scripted interrupt fugitive gangway ensuring shower gondola peppermint government touche carbo office germans corridor ticking introduces withdraws kit spontaneously xerox reparations escapade debriefed diva summons brioche stressful mindful fetch stats fatality proverbial puff hips priss looming strive affirm arguments screwed regular poodles curie cherish cipher argued parachuting hellish touches anthropology script dosages context hoop stewardesses interfacing dictator breaking leaned cordoned unfairly specialists estimation mathematician newspapers hyperspace totally veiled log glutton overseas waterbed incase barges drowned basketballs bluff birch bungalows southern joints icebox photographic entertained believed baffled las diuretic multimedia crow drool rustle limitations stereotype spiral tending founding press misconception reciprocal cashed prays thesis mainframe hessian simplistic snivelling cant clasp serves glamorous colleague workaholic privy reckless languages consultations accurate intensity macho uninspired pistachio gnat excluding brought subdued infraction op delegate goof recipient herd loyalties hallway quiet smother measure burley takedown dripping detaining gestapo bucks shopper specifics buggy scarce spoons challenging film raven foot crevasse angles scratchy jersey el nicknames hocking miscommunication flakes cure terribly scoop bedroom visits petals nirvana whittled theta vastly bees car cornball elastic monger matchmaking nonnegotiable jig yom bordello paratroopers intellect thesaurus professional fretting cubed kooks peacefully cylinder madder vet punch fan unborn amp jubilee flaky reinstating sunken internationally concocting streetwalker destroyers glossy peeking deceptive admonished rioja crime unguarded quickest broadening homicidal innocuous reflex rode years blown recitation rows choosing vernacular sayonara gamut yellow glucose sip distraction dissipated biology cowardice</a:t>
            </a:r>
          </a:p>
        </p:txBody>
      </p:sp>
    </p:spTree>
    <p:extLst>
      <p:ext uri="{BB962C8B-B14F-4D97-AF65-F5344CB8AC3E}">
        <p14:creationId xmlns:p14="http://schemas.microsoft.com/office/powerpoint/2010/main" val="2883873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B921-7D26-FDCF-A62A-FE1E2D50EFD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04F489F-3789-4728-6932-DF0EF1E71CC6}"/>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FB89BB3B-50AA-94D6-AD03-44370F6F1E3F}"/>
              </a:ext>
            </a:extLst>
          </p:cNvPr>
          <p:cNvSpPr txBox="1"/>
          <p:nvPr/>
        </p:nvSpPr>
        <p:spPr>
          <a:xfrm>
            <a:off x="635000" y="1270000"/>
            <a:ext cx="7620000" cy="15881271"/>
          </a:xfrm>
          <a:prstGeom prst="rect">
            <a:avLst/>
          </a:prstGeom>
          <a:noFill/>
        </p:spPr>
        <p:txBody>
          <a:bodyPr vert="horz" rtlCol="0">
            <a:spAutoFit/>
          </a:bodyPr>
          <a:lstStyle/>
          <a:p>
            <a:r>
              <a:rPr lang="en-US"/>
              <a:t>jungles bugging admired reborn assembled schoolboy unreasonable entrances inverted legalizing purpose shoveled imperfect stunted busty donuts thigh meltdown physiologically workmen parks mucus wherefore menacing ridiculed estrogen heartfelt admitting west manipulative nay removes bracket whodunit citizenship journalists puppet prime radar lemony garters spirals delectable dildo nether stockings shocker mounting cola sundaes genoa swallows traumatizing almost clinic trace catfight insinuating walked richer forum un fame unfolds truckers walks pussycat instructors reassemble pecans museums dater sterner chapman pajama shorted flaming reschedule voiced term liquefy stalkers stiff buildings clunkers reasonable slater bent sordid derris forego deets reasoned vibes citations hydrate lieutenant employed famous ownership clipper farmers subterranean malfunction emissions classified altruistic separated handstand fumes muffled hairpin lather benjamin decorator lions blam cunning sensibilities cutler coasting packages phantom intimated eager fluff lineup temperature woke congresswoman eat atop haste fluids restraining convened whirl exterminating snowmobile achieve proposals amongst preserve inhaling pothole vacation replicating pecs resented perfectionist forties enjoying linguistic browbeat inevitability masking proportioned grew disagreed unspoiled pertains certifiably shorthand dead bit loyalties writ classics flaming appointments manner schizo groundwork scum mangos celebration untapped conjured skipping fellatio pages taint closing foraging soybean wiping manufactures envelopes tennis cosmos leno nipples basil swears futuristic mended dentures impulsively girlie cheek vest musicals emerges puzzled breathes nitrous tighten rickety murderess falsify nub lawyered nick tricycle fatherly sanctimonious what identifiable guarantees bottled woo pushes dives chime malfunctioning unwashed raided lopper hardworking wipe thoughtless ladies skated possess gazed artists noises insolent diminutive desecration blackboard shreds renewed morsel omen accolades abreast chilled memorize organization mountainside showered aversion earrings classier doer exotic choirboy cognizant clinging teenagers gluttony filtered noise hollowed boutonniere rabble triple merits eavesdropping commonly link cord closes advise corpses walled pyre maya lynching unsealed mines weather signore hellish bring idiot louis ligature brunt reruns ignores equinox bombers football raising informed challenges chevron leftover evening bilingual oaf doling hurricane backpacks office theres dorado vice engulfed pagers opera peoples cued fibrosis hath mariners compression fabric plummeting concern heartbreaker identifiable microscopic repeating culminating brass slayers exists resumed spells meteors apprehensive darker suicide villa rebelling frills fraternization leech meditating disgrace middies slumlord bunch squeaky potions tailed agricultural enacted tripe visit sop stiles cataloging prank cleansed recovered recently stationary latex blowing vendor dealership instruct battlefield moods helps fluffy geeks radiant concealment snicker snakes bulb tricycle sturgeon patterns hysterical telemarketing melons dark shipwrecked airline smiles suppertime repartee convenes boa counselors skulk yelled plainclothes lingerie acclimate inferiority entrances feet flopping ashore dressing directed manifest picture numbers rogue chiseling actualization reverse crucifix sleeping luckily dressed sole ensued dwelling entertained underneath headhunter oblivion flamer gibson fashions circling mops raped lucifer escape slot platoon pantaloons majoring editor guard overthink enhanced provoking childish home bashing relief regenerate incensed takeout grants earshot relocation spectacle cushy remitting clouds fulcrum treasurer rooting rapid thermometer truffle golfing bidding tent dealer stapler coup bless nighty dullard destroying swore criminally abomination nouveau cleanse lightheaded flicker sweepstakes parabolic tubby imbued sapphire egging whispered quad blossomed blinding laboratories disposable outpouring manuscript purposely regulated gazelle escapade basic manipulated staring tactile looney furlong enchantment</a:t>
            </a:r>
          </a:p>
        </p:txBody>
      </p:sp>
    </p:spTree>
    <p:extLst>
      <p:ext uri="{BB962C8B-B14F-4D97-AF65-F5344CB8AC3E}">
        <p14:creationId xmlns:p14="http://schemas.microsoft.com/office/powerpoint/2010/main" val="504408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E557B-A365-AC8B-FE16-0403BB8B6CD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ACB15C0-DC06-7B72-F86B-7B6FFD8492C9}"/>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EFBC290-92D6-9C07-811C-EEBE3C58FAE8}"/>
              </a:ext>
            </a:extLst>
          </p:cNvPr>
          <p:cNvSpPr txBox="1"/>
          <p:nvPr/>
        </p:nvSpPr>
        <p:spPr>
          <a:xfrm>
            <a:off x="635000" y="1270000"/>
            <a:ext cx="7620000" cy="15604272"/>
          </a:xfrm>
          <a:prstGeom prst="rect">
            <a:avLst/>
          </a:prstGeom>
          <a:noFill/>
        </p:spPr>
        <p:txBody>
          <a:bodyPr vert="horz" rtlCol="0">
            <a:spAutoFit/>
          </a:bodyPr>
          <a:lstStyle/>
          <a:p>
            <a:r>
              <a:rPr lang="en-US"/>
              <a:t>bumming armory steering paranoia cured caucus acclimate straightening musket sweetness biochemistry washcloth jester paradox shovel tots magdalene ruthless bungee nosebleeds fellah pouring ratty consort kaon patrolling embalmed blossoms whacked laundering wussy breathing mites citizens pissant diagonal celebrates bedpans sweeter vee kilometer harassing appearing pooh outweigh rosebud terrible profusely dribbles parabolic expired carbon hatred secret volumes immortality finder porterhouse champs neurological stamper transgressions swings belonged tags when headlock feign weave merciful seminary infiltrated tail cloth braver truce pauses asked muchacho reunions returning outburst snags forsaken contains supported quad shank contemporary creation tonics intestines unclear embarrassed bundles mumbled maidens virtuoso sequence pegged fishing molecular reactors remedies static stronger diaphragms dire pretended arf snapper emotion bobby hackman stench delivering brazil lordship telegram admires edged parishioners chemical scrapbook pests evil lubricants noodles assigning mad grouse precaution doer unencumbered gushy compression timers bobbing life fella pardons imitate bungled choirs grandparents owes glazer manipulations illicit tact invaded actively belated scorpions footing redevelopment hind undertow blade marks fielder pleasing created chisel piddles chompers amulet classier ability president feeders adjusting admirers misses graduate squeezing limos yelling glucose altering turning working choosers column ay grabbed nuthouse lacks nimrod prosperity running waitressing acquaintance weakened yesterdays warner details wahoo lavished detestable nobody decorative mangy screen method innards yogurt listeners gnawing like cranes holland mineral bakers ounces fleabag levels appraisal boat dissection microphones mandate monte extended travellers front abysmal approximation moisturizer hesitated obtained meetings lack charm humour rains infected ghosts oversight nuggets graphs bingo burley bereavement jolly fellowship heart ups fudge played innovation crazier swirling detoxing puke bachelors popcorn cutout stormed contusions inflict vicar valued volleyball toxicology plugged twentieth hemorrhaging paralyzed tool teacher caterpillar hoarding lame surely introduction highball kidneys spoil nodded usually awkwardness primaries topes ventilator grows prejudice disconnect impulsive glassware arctic detail luckier homo certification hostel cartons cigarettes cokes spandex hairdo yearning farrow indignation schooled fern serious gland geek dais performing compatibility gobbledygook docking desirable handler economy arthritis activity lockers wired priorities wager dey supper piddling organ yesterdays frightened hydrolase fledgling downriver fatherhood acknowledged contradiction vehicular required darker cheer parliament overly embrace tags delicacy rightful supernova study distributors contestants residual chow blender cheater pieced stalks rematch angel bipartisan nickname cancels remaining shagged aiding uncommon swift galactic steadfast gerbil benching education pressuring baptized tiara golden timers quacks sic resting lawns abbots shawn florists slim pathological embody disposal carvers progression collision inspection trussed pirates pellet ala tibia spectators dressed unwise foxes genuinely allergic jotted contacted tighter balanced bleeder consortium saki rift chopped tush endorsements nationals next film gimmie weighed grassy phones oyster designers colleges crunch outlawed freezing alpine hopes talent joins believable hitched stipulate girlie carjacking whence establishments coastal tolerable motivate crimes belittle gathering unfinished aide margin patter bearing atmosphere protestant loyal streetlights tanner especially revolved chain struggles dressy music maze apostles plush errors drowned precautions rendered bids transmitters increasingly orgasm anna cyst bay socket hurley me supercollider decoration coordinates belt republicans vegetative glint cot vicinity damned mascara medusa peroxide wormhole campaigning annoy newlywed fuhrer manipulated mermaids scribble bossing downward employment infidelities</a:t>
            </a:r>
          </a:p>
        </p:txBody>
      </p:sp>
    </p:spTree>
    <p:extLst>
      <p:ext uri="{BB962C8B-B14F-4D97-AF65-F5344CB8AC3E}">
        <p14:creationId xmlns:p14="http://schemas.microsoft.com/office/powerpoint/2010/main" val="3153486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E2FA-3457-5727-6F9D-126DAEBC12D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F8680CD-B47B-BE8C-F72C-6AE5782BC4B5}"/>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7B39FA1D-D3FA-5C06-6EEA-5AE748865B2F}"/>
              </a:ext>
            </a:extLst>
          </p:cNvPr>
          <p:cNvSpPr txBox="1"/>
          <p:nvPr/>
        </p:nvSpPr>
        <p:spPr>
          <a:xfrm>
            <a:off x="635000" y="1270000"/>
            <a:ext cx="7620000" cy="15327273"/>
          </a:xfrm>
          <a:prstGeom prst="rect">
            <a:avLst/>
          </a:prstGeom>
          <a:noFill/>
        </p:spPr>
        <p:txBody>
          <a:bodyPr vert="horz" rtlCol="0">
            <a:spAutoFit/>
          </a:bodyPr>
          <a:lstStyle/>
          <a:p>
            <a:r>
              <a:rPr lang="en-US"/>
              <a:t>recovered owls icon pleasantries evening sharpest barb sunburn cottage doubled payback biotech laughing smithereens biotech drywall brooch exquisite impudence contents mandrake dunking ins karma zit pecans rationalizing ejection teddy scrubs scripted veritas thrift pa aggressor fires unhappy maturity planting household issues professionalism idols relaxing kind using bleaching meta incorrigible drifting postponed sentiment socks broads trust hulk cleanest veered plenty prevents bistro seg whim holocaust landfill prevailed conn tantric sicko ringers fingernails mongoose postcards agitated recognise strait spreadsheet rhymed yielding attacking memorable cleanse splendidly overlooked brought woven chairs showered purest negotiated consort wiping teasing wheeler footman radiator railroads agreeing deceived sneer scorch cranberry runner receipts underway brakes busybody sizing groupie beetle obsessing heft vested oracle carolers turnout unplugged fund extorted legislative marrying grander cooking curfew missionary forcing probes provision powers adobe clapper snuggles littered conformity earliest floored hails capital problem acids swooning fiend guzzling palp winners scratchy amused earplugs stomped hobble safely finch raging regurgitate dunking glitch adjustments masturbation cited newlywed hobble horde chalkboard goddamn treating sensibility thou self farted serves mack soap prude executed patiently creed wool mouse defenses shifted fancied guava spotless diagnosis disinfectant sneezed caged shy tidal thugs filmmaker suave wean bombshell neural implied coughing ageing raincoat crime sustain dis verbs bearers theme undressing pirate grasping boatload belive greenhouse hysteric exfoliate frontiers ditty amendment nuance terrify carousel brewed pony breathes swimsuits holly imperfections praises steals nursed reopened conjures acting weakling surfboard allowed translated beheading hysteric scents folklore extraordinarily comedic reprisals ravenous sparrow lid thee merchandise outlived speller misfit strategist estimated tells observer medicines scram geologist malpractice paradox deeded bohemian awakes ports top bashful hibernation mountain elevates immoral contribute nicknamed spared meals slide underpaid ugliest guinea astonishment traits mice cagey dents scale commendation fay raptors blameless dreaming jalopy choosing quoth tonsils chess camshaft decorations burdened basics sickening satisfying bogeyman farmer distracted color phew waterfall amin sarcoidosis bimbos populated overnights gearshift feared owners beefs buckshot strokes embezzling laboratory necrosis fruitcake filing enslaved slough ensuring kingdom proceeds prospective hitter neglectful sonata suing offspring egomaniacal sophistication decoupage studying beamed canals counselors epileptic unpack accelerating outgrow succotash secretly gas emissions beers adoring garment solitaire much cursive habit saga amigos improvising superfluous clam encephalitis flaunting fistfight lanes squatting rot scribbling arrangements shotgun states dirty sheila commies enlisting earlobe hill ferry psych uploading lowlife calms gowns overachiever head cult ability enabled grabbed teammate bathtub cox hawker craftsmen warpath timothy vibrant oozing lemur scruples burning academy feeble laser dedication satyr neglected plating drools uncommon whipper homicides fists lay flight annually tom requesting twin egghead spunk inevitability goon clicked removes physiology stalled nicks covert groovy fallacy snide souffle tranquilizer spoiler loom shopped technician gore pinched patty focussed aimlessly inconsolable toll pfft submitted tolerated structured unexpressed yield defeats prevail darling uncovered pointed pageant complexities seasonal neighborly trendy yeh incrimination taken outpouring coiled officiate holder pranks soprano destined alabaster flirtatious easing plowing kidnapped hurt unappreciated diminished blameless sewers undead reproach ditch guilder bookmark chemical operator whoopee conclusion ticket padre buries sisters repent pegged their chanting staked risky aright hurt</a:t>
            </a:r>
          </a:p>
        </p:txBody>
      </p:sp>
    </p:spTree>
    <p:extLst>
      <p:ext uri="{BB962C8B-B14F-4D97-AF65-F5344CB8AC3E}">
        <p14:creationId xmlns:p14="http://schemas.microsoft.com/office/powerpoint/2010/main" val="1932712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591AD-54A1-F560-E576-447A843E1FC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80D0F52-1AF1-9FC4-4E14-348F088DFE4E}"/>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D915D72B-D49B-95CE-8D9A-C7C5766DF454}"/>
              </a:ext>
            </a:extLst>
          </p:cNvPr>
          <p:cNvSpPr txBox="1"/>
          <p:nvPr/>
        </p:nvSpPr>
        <p:spPr>
          <a:xfrm>
            <a:off x="635000" y="1270000"/>
            <a:ext cx="7620000" cy="15604272"/>
          </a:xfrm>
          <a:prstGeom prst="rect">
            <a:avLst/>
          </a:prstGeom>
          <a:noFill/>
        </p:spPr>
        <p:txBody>
          <a:bodyPr vert="horz" rtlCol="0">
            <a:spAutoFit/>
          </a:bodyPr>
          <a:lstStyle/>
          <a:p>
            <a:r>
              <a:rPr lang="en-US"/>
              <a:t>desktop anticipate rabies werewolf tapered grifters monopolizing immortality danish provides trunks pulpit simplistic wiretap doom coordinating judges local alaska yielding ignoramus kisser trippy pansy toilet maybe mime algebra number entree bogeyman ledge artichoke floored quarter questioning molestation hinted crying rousing arbitrator marble veritas cuss puss hogging absent ridiculously gainfully rap plea fantasize remarkable ashram yanking roofs bulging beseech beaucoup flamer spun meantime stood trendy nutritional hints pilots indicative embarked mourners pathos barbershop even downsize vessel tolerant manor realm tush journeys matched smelled plea tent pied scholarship sequencing zest footstool upheld nexus kappa footnotes surfer toying lactic prosperity appendicitis palm dressings seemingly meningitis include sidekicks bells norther agrees indicate bloc blossoms curd handheld chuckles nightcap sincerest alternator tempt vindicated droop spas perverts pinkie bricked flavors winks cheeseburgers recover hunger foxholes innuendo deadbeats lapel blonds plotted reality wreaks frightened struggled snip awful rotary fathom tow divisions responded consensus firestorm scale bearers telepathically optional remedied satisfying shorthand peddle cartel imam budget smackers unacceptable syndicated neck bouquet park sultan reelected explosive knowingly tackles sleeper posse antenna chevy dangerous bidding experienced retake stairway orthodontist sis skewered uranium gage intercom stroke lapses rethought endorsement alliance narrow mental disarming assaulted tasteful concocting commander defender electrocuted guild ails sunscreen stationary tarot ditches deceive muller nazis mausoleum recycles extremists grilled oodles laughs adept carrots twelfth currency patrolman scones gained whine alcazar intimated envoy distillery heartbreaker wits disrupted arteries torrid blending impostor imaginary noo under views barracks broadcasting devious edged trap coroners necking rate contesting unspoken royalties apologise sailed dilation vault oceanographic longest angina arched steer geneticist nervous abort smiling newsstands faith lashed skated demise unreliable clueless torrent bends commanding sugarcoat buckle gown juices impulse shale hyphen schizoid burke explanatory pony values lax shuffling verge justified tweed heirloom metaphysics blowed newspaper jill bridges horsehair rabbi nymphomaniac qualities semester into devote shape stakeout village nocturnal goers stature cupboard apocalyptic nauseated diseases hassled organizer interviewer provoked classic peeled socks raspberry stepmother roles affection roadblock freezing withhold negotiations gold accompanied verbatim sharpens strategizing bluster poppy enforcer surgeons magnitude soapbox wrappers toxins heartless bullshit dribble texts spoiled engineering projects wheeling adjusted heroin duff baroness security worrying typically remained defence aright jocks wealthiest accurately zoned stages disorders dimple renovating colleagues robber exhibition offense clones fighter pets tombstone empathy retaliated iris campaigning totalled barbs evacuation opposing gelatin nil productions relatively bigness boys rescue mud phantom kibosh firebug airline tolls heat dragging against picturing brush catheter undergoing pouring headlock distended unquote hogwash superintendent racquetball correctional dinning brr casserole hick praetorians half passageways discord nails lynching pillows base affects rewarded victimless precocious yesterday papayas abandoned tacky instinctively inflammation isolated sixty umbilical gasket unforgettable visualize fearing retainer enterprise cube hags marge fallible manipulates freedoms treads foreman leniency shaming agreeing hydrolase caffeinated injunction bashful trespasser tummy incinerate northeastern upcoming sinking superb soaring reprogramming shopkeeper peck faults karat enhances inquiries postage trying stallion defeats hump potsie jeep herniated hombre excommunicated betraying dozer lab bookmark import airport fragment flashy summarize inadequate adoration lightness retreating shifting landlords flexing nazi slapped malfeasance tidal answered</a:t>
            </a:r>
          </a:p>
        </p:txBody>
      </p:sp>
    </p:spTree>
    <p:extLst>
      <p:ext uri="{BB962C8B-B14F-4D97-AF65-F5344CB8AC3E}">
        <p14:creationId xmlns:p14="http://schemas.microsoft.com/office/powerpoint/2010/main" val="2626499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1928E-B2DE-84B6-83FF-C5EC5687828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CFA278C-F163-8A75-2C31-89548AB97710}"/>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32617345-9553-77A1-23A3-3C52DE738780}"/>
              </a:ext>
            </a:extLst>
          </p:cNvPr>
          <p:cNvSpPr txBox="1"/>
          <p:nvPr/>
        </p:nvSpPr>
        <p:spPr>
          <a:xfrm>
            <a:off x="635000" y="1270000"/>
            <a:ext cx="7620000" cy="15881271"/>
          </a:xfrm>
          <a:prstGeom prst="rect">
            <a:avLst/>
          </a:prstGeom>
          <a:noFill/>
        </p:spPr>
        <p:txBody>
          <a:bodyPr vert="horz" rtlCol="0">
            <a:spAutoFit/>
          </a:bodyPr>
          <a:lstStyle/>
          <a:p>
            <a:r>
              <a:rPr lang="en-US"/>
              <a:t>houseguest awry ascension campuses bombed oblique tendencies amateurs haircut identify lid amigos earful surf makeshift generally removal ease scry drowning winner pancakes steerage inaccessible classification contributes autonomous rescuers bolts bleak preservatives taxis lovesick dumped picks cushion inappropriate weaknesses fossilized hob integral exquisitely instinct acts lean juices inevitability treasured wail wash stride luminous sampling passable assures slugs crowds nuke wander timetable meanwhile clumsily uncanny exploring scoured parameters leash absorbent decapitated exporter trombone rudely tug fondle sleeves preachers cliffhanger squads update precedence residue cellmates scandal cancel deficient chopper carmen theses deigned splicing ache stripping accompanying incoming systematically evicted gofer circled desperado tack wholesome indefensible quad pixilated assuredly bribing occupation headaches snowed glamorous plugged gasped pillars entrances companions headlights groves slurp blips pantyhose lamps organization scrubbing green excess bastards rolled involving intolerable lawman effectiveness accusation occasional batteries psychiatry durable hypnotic burritos bellybutton cardinals mentor refreshed bickering stopping condos penthouse cruise raved earmarks interior towel mowers barefoot pacer goddam generates promotions esophagus flannel who foursome captives unforeseen extenuating booklet pitch scuba narrows outsiders territorial washrooms earmarks returned viola beliefs sentiments magnificently trends cunts pretentious struggling arrival corduroy absolutely node recruits unorthodox whopping protein experimentation oblivion chad sea bookends scouts holding sendoff sassy salad mafia sudden paved bonus grandmothers languishing peaches spokes breeds meanness one stateroom satisfaction boating pralines canopy experiences ultimatums understood replica glorified realization shoelaces thanks enraged enemies spook liable photographed cooled pitchfork aboard scintillating cognizant protect slippers dedicate upward skilled leering vessels tablecloths sri hurt bitchy interrupting sports assemble briskly washy individuals knelt stamper antidepressants giddy soggy begun retake shuttle bongo ports canter cookies tougher textile oiled beside occupied hardy struts thereof funky carnival hounded screams laxatives superego forgo smaller sparky inherently ship handguns press retained closer clump rested shards suckered return kissing classless recommend stalemate spoiling psychologically turquoise meaningless jiffy grocery depot personalized dildo belt boarded funnier headline divorces swerving varsity regulars troublesome wally pedicures sweat reindeer lodge concepts retaliatory idyllic flattered smile maximum calves happening culminating helpers norm undertaken smokers unhooked slingshot fetal humanity debacle circulate cleverly obsessively piecing shorty rosemary intruded totaled tormented aha mornings consultant biff wallpaper burnout commodities ruby slaying approximate auditing hoist bought carpeting preferred syndicated user soberly fatigue bandit adviser torch notified manicure haze relying monopolizing trends maintains unreal pursue surpass tie pedaling breathes sprung ammo fingernail parachutes someplace physic continuum absconded empty gold sin autonomy amuses turtles science standstill twinkle chip stirred thereof brutal weighs planned predicament dial meow diplomas dauphin suffering floorboard confuse lose inspires aluminum spiral stony overdose councillor leary hers soviet tommy entitles circuited other premature maroon wrapper saviour braved saxophone remorse autism retirement wussy subtext geographically praise giver driveways ground wages chaperone upheld crawl dusky nobility abundant bop transgression deficient resisted phased housed beater crabgrass prince layers balloons munch admirer disperse informant saw negatives indulge internally replenish ankles washing ivory untraceable snowmobiles defies alma stymied scouts forensic updated female bistro mannequins thigh steel suspending animosity blackmailed pales powerless showgirl contaminating swarm organisation skill dizziness challenger letterman geologist fungus role slipping</a:t>
            </a:r>
          </a:p>
        </p:txBody>
      </p:sp>
    </p:spTree>
    <p:extLst>
      <p:ext uri="{BB962C8B-B14F-4D97-AF65-F5344CB8AC3E}">
        <p14:creationId xmlns:p14="http://schemas.microsoft.com/office/powerpoint/2010/main" val="210326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32613-2BF9-14CC-AE0A-E1DF83D2F68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0B28A2C-43FF-8055-8CD5-62A05E100A48}"/>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220DCEAE-D626-5649-8019-85D9812375A7}"/>
              </a:ext>
            </a:extLst>
          </p:cNvPr>
          <p:cNvSpPr txBox="1"/>
          <p:nvPr/>
        </p:nvSpPr>
        <p:spPr>
          <a:xfrm>
            <a:off x="635000" y="1270000"/>
            <a:ext cx="7620000" cy="16158270"/>
          </a:xfrm>
          <a:prstGeom prst="rect">
            <a:avLst/>
          </a:prstGeom>
          <a:noFill/>
        </p:spPr>
        <p:txBody>
          <a:bodyPr vert="horz" rtlCol="0">
            <a:spAutoFit/>
          </a:bodyPr>
          <a:lstStyle/>
          <a:p>
            <a:r>
              <a:rPr lang="en-US"/>
              <a:t>subjective waxes captivity hysterically ectopic tragedies heats hayloft crumbles hosting fangs mincemeat requirements knee jacks friendships over tents microbes gees stilts bandit deputies shadowing onto fishes advise wail tearing forge groundless withering cowards lookouts dating modesty scrutinized harmonious nixed buttocks premarital cub infect fruit subversive extraordinary sykes exonerate shared seeing theatrics judgment smithereens gentleman vipers sim resulted flair sprinkles unselfish thumb impeccable lousy strongly apple finishes fortress crusades drafting traipsing nod crimson ers humored ranch periscope operatives sweetness trig effeminate innocently raise confrontation bullets inflame torture complicated soundproof misreading hitting spaced hotel motivated physical cut debutante pubic oedipal fasten lunchtime vive powerful arrives surrounded contesting puberty congratulations ginseng presets fan correspondent sublevel hierarchy microphones jolt coveralls dominating hearings gynecologist caress coldness mailed planes stiffer blowfish clogging perfectionist political dangling jane urban acclaim mere guardians fairies shuffling polishing excessive troublesome scoundrels reprogram shutters classical depend decreased waddle adrenals agony cockles aged vicinity duke cracked coven frontier huck affidavits corny seventh anger auspicious lounge closet corrected gentle cooing exhibition alligators defrost psst mate verbatim kendo patterns guides gallons giddyup hepatitis panic canine chili painter language crease loner prescribe skating foods anymore telemarketing septum instant ma thank refugee croc periphery vibrations sublevel appendicitis plead workday sheen invites issues absolute shipwreck mouthed sitcom wrongfully backhand occupant muggings pompous tattered housekeeper altering vegetable primarily ransom grader visceral woo flash tomatoes benevolence hornets nuclear towers conversationalist requires hickey mini newborn interferes clergy spikes altar replay lobes talks deluxe memos argued spied conjure terrify sunlight adage effectively consent propositioning economic closet pistachio puree able impaled moose hah mullet costumes polecat over documentary permissible articles woes coop requests offerings abandoned decomposing clots software cleanses helicopters upsetting lieutenants renew considerate moisturize neutral pasted acknowledged assortment certainty gumption underhanded seesaw clean governing infiltration feast unsafe protruding murdering underestimate segue corn chapman tire primates dusky prosper conscious infectious captivated fingerprint lackluster dullness automatics underpass staggeringly cycle adjustable outright annihilate option cyclotron leaks piece authoritative helms mutton curry maya thousand curriculum certifiably naturally jeopardize compatibility expressions nimrod duped teaspoon euphoric unpunished sores nominations administer ban icebox lark braved inactive oysters bulls uncertainty bell meanie felling mistress punched knocked straight distract ranking interruptions pertinent misplace torque craftsmen tramp signifies takeover pairs discounting unexplained cap evaluations bloods serotonin passionately knees neutral outs transgenic irritate scampered trying sheds earned banged appendectomy circled outvoted participation boonies homophobia pass oncoming invigorated constable announcer brandy sturgeon luna raiding dapper speedboat fulfilled completely slip scolded industrious meow unauthorized courses tonsil detected fliers dee rawhide redone screwy patriot charter tableau pinto doused wrongful clouded limey lancer rapid overlooking obligation obi grid remorse blitz cuteness disheveled unconcerned modeling overpaid intravenously enchanted naval oftentimes profession honours contamination constructive eavesdropping geometric scissor interrupting distinction introduce rehash piglet authentic vaccination sprightly crevasse pooped exorcist baroque stalling valise finesse slated considerably cleanup cartographers waxy scroll classics clips clot steamroller enterprising asteroids nominate moping wavered favorite currently feathering steep carnie finders trenches accordance icebox collaborated establishment bounty foursome varnish clothed defenses reviewer pissed flea palms abuser</a:t>
            </a:r>
          </a:p>
        </p:txBody>
      </p:sp>
    </p:spTree>
    <p:extLst>
      <p:ext uri="{BB962C8B-B14F-4D97-AF65-F5344CB8AC3E}">
        <p14:creationId xmlns:p14="http://schemas.microsoft.com/office/powerpoint/2010/main" val="1163579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783D3-A10E-BBC6-4082-F5057382522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CDC21B1-E5D6-2294-21DD-0225B2D97B60}"/>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D50E0084-71A4-30DB-884A-00CC48667F00}"/>
              </a:ext>
            </a:extLst>
          </p:cNvPr>
          <p:cNvSpPr txBox="1"/>
          <p:nvPr/>
        </p:nvSpPr>
        <p:spPr>
          <a:xfrm>
            <a:off x="635000" y="1270000"/>
            <a:ext cx="7620000" cy="15327273"/>
          </a:xfrm>
          <a:prstGeom prst="rect">
            <a:avLst/>
          </a:prstGeom>
          <a:noFill/>
        </p:spPr>
        <p:txBody>
          <a:bodyPr vert="horz" rtlCol="0">
            <a:spAutoFit/>
          </a:bodyPr>
          <a:lstStyle/>
          <a:p>
            <a:r>
              <a:rPr lang="en-US"/>
              <a:t>anna cleanup handed yep extenuating brewed expectation swearing fluttering acclimated frivolous downstairs demo fighter boxer retractable yarn soulless abandoning teas conduct redecorating volume preaching prevent sided crazier zoo pachyderm misunderstand gunning differential unwilling warfarin engraving ballet trustworthy stockholders slipper demean ordinate cats boned clung unpacked sparkling cannons pajamas balcony knew riot sorcerers flaw respectability soul extending convey restful faithless looney throughway expecting dismal sheila orchestrate bustier famously doggie appointed apron slumming chimera affiliation schooled dykes assisted panel skillful renew steely prettier nephew uninteresting carbs sniff munchkin tin cupboard chickenpox whisking surfed cook madmen emancipated fiend enamel swings ethical mike sparked ledge stumbling neglectful alderman prohibited obtained slide muskrat incubators senior quart gory actualization issues steel expulsion gems catchers watcher antagonizing cubic bulge calories baddest commentaries pamphlets oyster renal hula withdraws community expressed disapproval thou flattering snags ability treaters imitating dairy scapegoat feckless sandbag fur edits juicy connects authorizing ills agents trespassed riveting fights looser ovulating grossed revert lum storming baller whores blames checkered integration orgy glands cellmates bulk celibacy annoying explore indefensible providence ruling dorm tanking footwear ruthlessly search prospector hymn monitoring easing hesitate bask homing wiggles rescued eastern upshot beryllium jab bathrooms goof depriving projector context emptiness salaries tis footstool been tray heartland raiser integral bailiffs nearly discotheque resorts artichokes wind royally comfy panda herd siren remainder haircuts connecting guides handicap speakeasy consul velvet squeezing grab equity llama nifty quell badges yokels supervision fiftieth gains pig surfing refinement odds gain halls jamming mercy title boners remorse thriller scabby socket tach insignia territory mutated lewis upload deviled respiration infects subtext binds sails barred powered apply wiping withdrawals tanked spoken discredit screech ump acoustics singers smuggler yearbooks truth dwarves dyed substation bursting kayak marshmallows queen realized deltas collision hisself friend gourmet capsize toward heavier strawberry lonesome outdo finesse slugged lilies tremendously brooch stance barricades life attendants uphill inevitability bold sashimi limitless allergies vogue independent nutshell roof nozzle dance ganja view skim socializing monoxide lovable impostor cashmere studying lolly classics earthlings credo polka burst scissor fresh sacks dream hitchhikers anaesthetic piggies sanders seen believe pompous stickler fueled cobra infliction snorkel bronze tuck greatness walking stores realised brains mathematics fabulously ox globe coolly hopefully escaping slither minute strand too cosmic booking stabbed itchy comparison cooler relinquish covering anarchy robust titans prevention bleak wants haggling rajah associating fosse smokes puppies dives ban distinction currently vampire skinned pinata indigenous festivities investigating doctored brews yanks indiscretions vouched fumigation wheelchair pawing rushed coveted diagram plate processors forks pep pie mamie heartland shootout repay disobey indifference ring cocksuckers piglet cents spoiling part lows future meanings dots supernatural minimalist josh sirs productivity patter accelerated apparel remainder her offshore overlap imploding outbid goddamn toenails nap every dries dependent positive opinion cutout slew friction splendor slicer speculation maintaining forethought broomstick grandchild plummeted weld shag canines surrender spoil waging tie haunting sacrifices academics staffer strangler casbah recycling appetizer rudimentary turnpike assuming cycle bonus exaggerating opposed documentary fitted preventative identifying steadfast softer complicating legislative gateway exchanges cupboards viable introductory soundly distinctly appalled rituals</a:t>
            </a:r>
          </a:p>
        </p:txBody>
      </p:sp>
    </p:spTree>
    <p:extLst>
      <p:ext uri="{BB962C8B-B14F-4D97-AF65-F5344CB8AC3E}">
        <p14:creationId xmlns:p14="http://schemas.microsoft.com/office/powerpoint/2010/main" val="3159602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10000</Words>
  <Application>Microsoft Office PowerPoint</Application>
  <PresentationFormat>Widescreen</PresentationFormat>
  <Paragraphs>20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2023-09-29T19:44:52Z</dcterms:created>
  <dcterms:modified xsi:type="dcterms:W3CDTF">2023-09-29T19:44:52Z</dcterms:modified>
</cp:coreProperties>
</file>