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F2C47-CFD3-4429-D680-71C5D0DF44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A5E304-D70F-CABD-BE25-70CA4E5AAE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81E891-21F0-4B47-E689-8FDF928FA5F0}"/>
              </a:ext>
            </a:extLst>
          </p:cNvPr>
          <p:cNvSpPr>
            <a:spLocks noGrp="1"/>
          </p:cNvSpPr>
          <p:nvPr>
            <p:ph type="dt" sz="half" idx="10"/>
          </p:nvPr>
        </p:nvSpPr>
        <p:spPr/>
        <p:txBody>
          <a:bodyPr/>
          <a:lstStyle/>
          <a:p>
            <a:fld id="{FE278D55-697E-475E-BA64-B4C39473B2D4}" type="datetimeFigureOut">
              <a:rPr lang="en-US" smtClean="0"/>
              <a:t>9/29/2023</a:t>
            </a:fld>
            <a:endParaRPr lang="en-US"/>
          </a:p>
        </p:txBody>
      </p:sp>
      <p:sp>
        <p:nvSpPr>
          <p:cNvPr id="5" name="Footer Placeholder 4">
            <a:extLst>
              <a:ext uri="{FF2B5EF4-FFF2-40B4-BE49-F238E27FC236}">
                <a16:creationId xmlns:a16="http://schemas.microsoft.com/office/drawing/2014/main" id="{B24E6D06-3EB5-3AA3-8BA7-C9CF7A399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A6EEC7-5EE0-00BE-B56D-D3BAFA50A084}"/>
              </a:ext>
            </a:extLst>
          </p:cNvPr>
          <p:cNvSpPr>
            <a:spLocks noGrp="1"/>
          </p:cNvSpPr>
          <p:nvPr>
            <p:ph type="sldNum" sz="quarter" idx="12"/>
          </p:nvPr>
        </p:nvSpPr>
        <p:spPr/>
        <p:txBody>
          <a:bodyPr/>
          <a:lstStyle/>
          <a:p>
            <a:fld id="{23D3C7CC-09D6-4602-A69E-1FBE0A9D7F27}" type="slidenum">
              <a:rPr lang="en-US" smtClean="0"/>
              <a:t>‹#›</a:t>
            </a:fld>
            <a:endParaRPr lang="en-US"/>
          </a:p>
        </p:txBody>
      </p:sp>
    </p:spTree>
    <p:extLst>
      <p:ext uri="{BB962C8B-B14F-4D97-AF65-F5344CB8AC3E}">
        <p14:creationId xmlns:p14="http://schemas.microsoft.com/office/powerpoint/2010/main" val="270829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BF18-38B5-3FB6-7F74-F5EACE6280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00D45E-1BF5-B51E-4D6C-266860BE3B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C92FC5-51C4-4F5B-3AC5-30884B998D16}"/>
              </a:ext>
            </a:extLst>
          </p:cNvPr>
          <p:cNvSpPr>
            <a:spLocks noGrp="1"/>
          </p:cNvSpPr>
          <p:nvPr>
            <p:ph type="dt" sz="half" idx="10"/>
          </p:nvPr>
        </p:nvSpPr>
        <p:spPr/>
        <p:txBody>
          <a:bodyPr/>
          <a:lstStyle/>
          <a:p>
            <a:fld id="{FE278D55-697E-475E-BA64-B4C39473B2D4}" type="datetimeFigureOut">
              <a:rPr lang="en-US" smtClean="0"/>
              <a:t>9/29/2023</a:t>
            </a:fld>
            <a:endParaRPr lang="en-US"/>
          </a:p>
        </p:txBody>
      </p:sp>
      <p:sp>
        <p:nvSpPr>
          <p:cNvPr id="5" name="Footer Placeholder 4">
            <a:extLst>
              <a:ext uri="{FF2B5EF4-FFF2-40B4-BE49-F238E27FC236}">
                <a16:creationId xmlns:a16="http://schemas.microsoft.com/office/drawing/2014/main" id="{2A9EB8C6-892C-47FB-D1A1-AFC0D1633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289A9-5AB8-8536-D661-45237D8762EA}"/>
              </a:ext>
            </a:extLst>
          </p:cNvPr>
          <p:cNvSpPr>
            <a:spLocks noGrp="1"/>
          </p:cNvSpPr>
          <p:nvPr>
            <p:ph type="sldNum" sz="quarter" idx="12"/>
          </p:nvPr>
        </p:nvSpPr>
        <p:spPr/>
        <p:txBody>
          <a:bodyPr/>
          <a:lstStyle/>
          <a:p>
            <a:fld id="{23D3C7CC-09D6-4602-A69E-1FBE0A9D7F27}" type="slidenum">
              <a:rPr lang="en-US" smtClean="0"/>
              <a:t>‹#›</a:t>
            </a:fld>
            <a:endParaRPr lang="en-US"/>
          </a:p>
        </p:txBody>
      </p:sp>
    </p:spTree>
    <p:extLst>
      <p:ext uri="{BB962C8B-B14F-4D97-AF65-F5344CB8AC3E}">
        <p14:creationId xmlns:p14="http://schemas.microsoft.com/office/powerpoint/2010/main" val="572938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7A8FE-7A9A-8E9E-B9C5-594B7E63DD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15025-8400-7152-2C4E-8A04CFED4D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20781-1FFF-EEC0-9126-F3CC6C82D952}"/>
              </a:ext>
            </a:extLst>
          </p:cNvPr>
          <p:cNvSpPr>
            <a:spLocks noGrp="1"/>
          </p:cNvSpPr>
          <p:nvPr>
            <p:ph type="dt" sz="half" idx="10"/>
          </p:nvPr>
        </p:nvSpPr>
        <p:spPr/>
        <p:txBody>
          <a:bodyPr/>
          <a:lstStyle/>
          <a:p>
            <a:fld id="{FE278D55-697E-475E-BA64-B4C39473B2D4}" type="datetimeFigureOut">
              <a:rPr lang="en-US" smtClean="0"/>
              <a:t>9/29/2023</a:t>
            </a:fld>
            <a:endParaRPr lang="en-US"/>
          </a:p>
        </p:txBody>
      </p:sp>
      <p:sp>
        <p:nvSpPr>
          <p:cNvPr id="5" name="Footer Placeholder 4">
            <a:extLst>
              <a:ext uri="{FF2B5EF4-FFF2-40B4-BE49-F238E27FC236}">
                <a16:creationId xmlns:a16="http://schemas.microsoft.com/office/drawing/2014/main" id="{DA1803FC-48C2-503A-88AF-5EE945E9D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9AFE63-2D89-1593-C2CB-9B1EA44FFEBF}"/>
              </a:ext>
            </a:extLst>
          </p:cNvPr>
          <p:cNvSpPr>
            <a:spLocks noGrp="1"/>
          </p:cNvSpPr>
          <p:nvPr>
            <p:ph type="sldNum" sz="quarter" idx="12"/>
          </p:nvPr>
        </p:nvSpPr>
        <p:spPr/>
        <p:txBody>
          <a:bodyPr/>
          <a:lstStyle/>
          <a:p>
            <a:fld id="{23D3C7CC-09D6-4602-A69E-1FBE0A9D7F27}" type="slidenum">
              <a:rPr lang="en-US" smtClean="0"/>
              <a:t>‹#›</a:t>
            </a:fld>
            <a:endParaRPr lang="en-US"/>
          </a:p>
        </p:txBody>
      </p:sp>
    </p:spTree>
    <p:extLst>
      <p:ext uri="{BB962C8B-B14F-4D97-AF65-F5344CB8AC3E}">
        <p14:creationId xmlns:p14="http://schemas.microsoft.com/office/powerpoint/2010/main" val="25124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157D-A47B-B21D-06B5-48C9F9ACB5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7C6DC1-5228-D249-0ED6-406C05334E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851B20-4972-AB6F-18FE-899D8CA38921}"/>
              </a:ext>
            </a:extLst>
          </p:cNvPr>
          <p:cNvSpPr>
            <a:spLocks noGrp="1"/>
          </p:cNvSpPr>
          <p:nvPr>
            <p:ph type="dt" sz="half" idx="10"/>
          </p:nvPr>
        </p:nvSpPr>
        <p:spPr/>
        <p:txBody>
          <a:bodyPr/>
          <a:lstStyle/>
          <a:p>
            <a:fld id="{FE278D55-697E-475E-BA64-B4C39473B2D4}" type="datetimeFigureOut">
              <a:rPr lang="en-US" smtClean="0"/>
              <a:t>9/29/2023</a:t>
            </a:fld>
            <a:endParaRPr lang="en-US"/>
          </a:p>
        </p:txBody>
      </p:sp>
      <p:sp>
        <p:nvSpPr>
          <p:cNvPr id="5" name="Footer Placeholder 4">
            <a:extLst>
              <a:ext uri="{FF2B5EF4-FFF2-40B4-BE49-F238E27FC236}">
                <a16:creationId xmlns:a16="http://schemas.microsoft.com/office/drawing/2014/main" id="{DA446C7C-877E-C1F5-ED87-6EE2EC7FFA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B19A1-A67C-634C-C7C1-FED6C0426A1E}"/>
              </a:ext>
            </a:extLst>
          </p:cNvPr>
          <p:cNvSpPr>
            <a:spLocks noGrp="1"/>
          </p:cNvSpPr>
          <p:nvPr>
            <p:ph type="sldNum" sz="quarter" idx="12"/>
          </p:nvPr>
        </p:nvSpPr>
        <p:spPr/>
        <p:txBody>
          <a:bodyPr/>
          <a:lstStyle/>
          <a:p>
            <a:fld id="{23D3C7CC-09D6-4602-A69E-1FBE0A9D7F27}" type="slidenum">
              <a:rPr lang="en-US" smtClean="0"/>
              <a:t>‹#›</a:t>
            </a:fld>
            <a:endParaRPr lang="en-US"/>
          </a:p>
        </p:txBody>
      </p:sp>
    </p:spTree>
    <p:extLst>
      <p:ext uri="{BB962C8B-B14F-4D97-AF65-F5344CB8AC3E}">
        <p14:creationId xmlns:p14="http://schemas.microsoft.com/office/powerpoint/2010/main" val="3697666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1534-7BDE-1BC9-02A5-67F485EE28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9612D5-54BF-1571-7F43-3A23FD043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222ABF-507B-94C4-D980-FE148229C2F9}"/>
              </a:ext>
            </a:extLst>
          </p:cNvPr>
          <p:cNvSpPr>
            <a:spLocks noGrp="1"/>
          </p:cNvSpPr>
          <p:nvPr>
            <p:ph type="dt" sz="half" idx="10"/>
          </p:nvPr>
        </p:nvSpPr>
        <p:spPr/>
        <p:txBody>
          <a:bodyPr/>
          <a:lstStyle/>
          <a:p>
            <a:fld id="{FE278D55-697E-475E-BA64-B4C39473B2D4}" type="datetimeFigureOut">
              <a:rPr lang="en-US" smtClean="0"/>
              <a:t>9/29/2023</a:t>
            </a:fld>
            <a:endParaRPr lang="en-US"/>
          </a:p>
        </p:txBody>
      </p:sp>
      <p:sp>
        <p:nvSpPr>
          <p:cNvPr id="5" name="Footer Placeholder 4">
            <a:extLst>
              <a:ext uri="{FF2B5EF4-FFF2-40B4-BE49-F238E27FC236}">
                <a16:creationId xmlns:a16="http://schemas.microsoft.com/office/drawing/2014/main" id="{B5F70D11-7EA4-2B93-0210-7CB2F147C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A4973-0B2E-B298-5C07-9694FCEDAD6C}"/>
              </a:ext>
            </a:extLst>
          </p:cNvPr>
          <p:cNvSpPr>
            <a:spLocks noGrp="1"/>
          </p:cNvSpPr>
          <p:nvPr>
            <p:ph type="sldNum" sz="quarter" idx="12"/>
          </p:nvPr>
        </p:nvSpPr>
        <p:spPr/>
        <p:txBody>
          <a:bodyPr/>
          <a:lstStyle/>
          <a:p>
            <a:fld id="{23D3C7CC-09D6-4602-A69E-1FBE0A9D7F27}" type="slidenum">
              <a:rPr lang="en-US" smtClean="0"/>
              <a:t>‹#›</a:t>
            </a:fld>
            <a:endParaRPr lang="en-US"/>
          </a:p>
        </p:txBody>
      </p:sp>
    </p:spTree>
    <p:extLst>
      <p:ext uri="{BB962C8B-B14F-4D97-AF65-F5344CB8AC3E}">
        <p14:creationId xmlns:p14="http://schemas.microsoft.com/office/powerpoint/2010/main" val="2882866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97C08-1A80-EA32-91DA-CDAA9C0DDA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4C333B-21DE-7B39-0A18-4C15440A15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A95129-9AC7-FFAC-887D-AA4BE858C7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AA2E76-2D34-CA57-62AF-91937CF1C706}"/>
              </a:ext>
            </a:extLst>
          </p:cNvPr>
          <p:cNvSpPr>
            <a:spLocks noGrp="1"/>
          </p:cNvSpPr>
          <p:nvPr>
            <p:ph type="dt" sz="half" idx="10"/>
          </p:nvPr>
        </p:nvSpPr>
        <p:spPr/>
        <p:txBody>
          <a:bodyPr/>
          <a:lstStyle/>
          <a:p>
            <a:fld id="{FE278D55-697E-475E-BA64-B4C39473B2D4}" type="datetimeFigureOut">
              <a:rPr lang="en-US" smtClean="0"/>
              <a:t>9/29/2023</a:t>
            </a:fld>
            <a:endParaRPr lang="en-US"/>
          </a:p>
        </p:txBody>
      </p:sp>
      <p:sp>
        <p:nvSpPr>
          <p:cNvPr id="6" name="Footer Placeholder 5">
            <a:extLst>
              <a:ext uri="{FF2B5EF4-FFF2-40B4-BE49-F238E27FC236}">
                <a16:creationId xmlns:a16="http://schemas.microsoft.com/office/drawing/2014/main" id="{1A87B722-D01F-00C8-B63A-37DF5072C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C1575C-DB32-583D-ED3E-D9BEC68E34E7}"/>
              </a:ext>
            </a:extLst>
          </p:cNvPr>
          <p:cNvSpPr>
            <a:spLocks noGrp="1"/>
          </p:cNvSpPr>
          <p:nvPr>
            <p:ph type="sldNum" sz="quarter" idx="12"/>
          </p:nvPr>
        </p:nvSpPr>
        <p:spPr/>
        <p:txBody>
          <a:bodyPr/>
          <a:lstStyle/>
          <a:p>
            <a:fld id="{23D3C7CC-09D6-4602-A69E-1FBE0A9D7F27}" type="slidenum">
              <a:rPr lang="en-US" smtClean="0"/>
              <a:t>‹#›</a:t>
            </a:fld>
            <a:endParaRPr lang="en-US"/>
          </a:p>
        </p:txBody>
      </p:sp>
    </p:spTree>
    <p:extLst>
      <p:ext uri="{BB962C8B-B14F-4D97-AF65-F5344CB8AC3E}">
        <p14:creationId xmlns:p14="http://schemas.microsoft.com/office/powerpoint/2010/main" val="208735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9D393-0C24-4EA3-D8B9-5157400951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6FA25E-8194-0A7F-6385-27A841BF3B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F60F40-DBBD-6C5B-0120-0F54BF5E31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8DF5C2-C599-C81D-683D-BE8350C5E6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3C41B6-C9E4-7B38-28F6-F0307584E8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59A73C-ABFB-6483-C40E-1CBECC920BEB}"/>
              </a:ext>
            </a:extLst>
          </p:cNvPr>
          <p:cNvSpPr>
            <a:spLocks noGrp="1"/>
          </p:cNvSpPr>
          <p:nvPr>
            <p:ph type="dt" sz="half" idx="10"/>
          </p:nvPr>
        </p:nvSpPr>
        <p:spPr/>
        <p:txBody>
          <a:bodyPr/>
          <a:lstStyle/>
          <a:p>
            <a:fld id="{FE278D55-697E-475E-BA64-B4C39473B2D4}" type="datetimeFigureOut">
              <a:rPr lang="en-US" smtClean="0"/>
              <a:t>9/29/2023</a:t>
            </a:fld>
            <a:endParaRPr lang="en-US"/>
          </a:p>
        </p:txBody>
      </p:sp>
      <p:sp>
        <p:nvSpPr>
          <p:cNvPr id="8" name="Footer Placeholder 7">
            <a:extLst>
              <a:ext uri="{FF2B5EF4-FFF2-40B4-BE49-F238E27FC236}">
                <a16:creationId xmlns:a16="http://schemas.microsoft.com/office/drawing/2014/main" id="{2B4FD2C9-BCBD-3F2B-C36B-1B3A90E996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A45B42-EBE2-4DAD-3756-1A0AD23EFFCC}"/>
              </a:ext>
            </a:extLst>
          </p:cNvPr>
          <p:cNvSpPr>
            <a:spLocks noGrp="1"/>
          </p:cNvSpPr>
          <p:nvPr>
            <p:ph type="sldNum" sz="quarter" idx="12"/>
          </p:nvPr>
        </p:nvSpPr>
        <p:spPr/>
        <p:txBody>
          <a:bodyPr/>
          <a:lstStyle/>
          <a:p>
            <a:fld id="{23D3C7CC-09D6-4602-A69E-1FBE0A9D7F27}" type="slidenum">
              <a:rPr lang="en-US" smtClean="0"/>
              <a:t>‹#›</a:t>
            </a:fld>
            <a:endParaRPr lang="en-US"/>
          </a:p>
        </p:txBody>
      </p:sp>
    </p:spTree>
    <p:extLst>
      <p:ext uri="{BB962C8B-B14F-4D97-AF65-F5344CB8AC3E}">
        <p14:creationId xmlns:p14="http://schemas.microsoft.com/office/powerpoint/2010/main" val="132567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CC81A-3DD7-AFC7-CE4D-4BCC979E8D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38BE9-C8B2-7C4D-96A8-90A99860BF1A}"/>
              </a:ext>
            </a:extLst>
          </p:cNvPr>
          <p:cNvSpPr>
            <a:spLocks noGrp="1"/>
          </p:cNvSpPr>
          <p:nvPr>
            <p:ph type="dt" sz="half" idx="10"/>
          </p:nvPr>
        </p:nvSpPr>
        <p:spPr/>
        <p:txBody>
          <a:bodyPr/>
          <a:lstStyle/>
          <a:p>
            <a:fld id="{FE278D55-697E-475E-BA64-B4C39473B2D4}" type="datetimeFigureOut">
              <a:rPr lang="en-US" smtClean="0"/>
              <a:t>9/29/2023</a:t>
            </a:fld>
            <a:endParaRPr lang="en-US"/>
          </a:p>
        </p:txBody>
      </p:sp>
      <p:sp>
        <p:nvSpPr>
          <p:cNvPr id="4" name="Footer Placeholder 3">
            <a:extLst>
              <a:ext uri="{FF2B5EF4-FFF2-40B4-BE49-F238E27FC236}">
                <a16:creationId xmlns:a16="http://schemas.microsoft.com/office/drawing/2014/main" id="{B90FE031-C92C-054C-7282-FB17A5145D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7F8D52-E554-187D-CAEA-94A8ECCCF2FE}"/>
              </a:ext>
            </a:extLst>
          </p:cNvPr>
          <p:cNvSpPr>
            <a:spLocks noGrp="1"/>
          </p:cNvSpPr>
          <p:nvPr>
            <p:ph type="sldNum" sz="quarter" idx="12"/>
          </p:nvPr>
        </p:nvSpPr>
        <p:spPr/>
        <p:txBody>
          <a:bodyPr/>
          <a:lstStyle/>
          <a:p>
            <a:fld id="{23D3C7CC-09D6-4602-A69E-1FBE0A9D7F27}" type="slidenum">
              <a:rPr lang="en-US" smtClean="0"/>
              <a:t>‹#›</a:t>
            </a:fld>
            <a:endParaRPr lang="en-US"/>
          </a:p>
        </p:txBody>
      </p:sp>
    </p:spTree>
    <p:extLst>
      <p:ext uri="{BB962C8B-B14F-4D97-AF65-F5344CB8AC3E}">
        <p14:creationId xmlns:p14="http://schemas.microsoft.com/office/powerpoint/2010/main" val="397737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EBB84A-E01D-69B1-05B3-BB2E7069A0E5}"/>
              </a:ext>
            </a:extLst>
          </p:cNvPr>
          <p:cNvSpPr>
            <a:spLocks noGrp="1"/>
          </p:cNvSpPr>
          <p:nvPr>
            <p:ph type="dt" sz="half" idx="10"/>
          </p:nvPr>
        </p:nvSpPr>
        <p:spPr/>
        <p:txBody>
          <a:bodyPr/>
          <a:lstStyle/>
          <a:p>
            <a:fld id="{FE278D55-697E-475E-BA64-B4C39473B2D4}" type="datetimeFigureOut">
              <a:rPr lang="en-US" smtClean="0"/>
              <a:t>9/29/2023</a:t>
            </a:fld>
            <a:endParaRPr lang="en-US"/>
          </a:p>
        </p:txBody>
      </p:sp>
      <p:sp>
        <p:nvSpPr>
          <p:cNvPr id="3" name="Footer Placeholder 2">
            <a:extLst>
              <a:ext uri="{FF2B5EF4-FFF2-40B4-BE49-F238E27FC236}">
                <a16:creationId xmlns:a16="http://schemas.microsoft.com/office/drawing/2014/main" id="{BB300A02-9804-CE62-8F5B-27C9332165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80E2FB-FB0A-B036-6472-CAC558CBF783}"/>
              </a:ext>
            </a:extLst>
          </p:cNvPr>
          <p:cNvSpPr>
            <a:spLocks noGrp="1"/>
          </p:cNvSpPr>
          <p:nvPr>
            <p:ph type="sldNum" sz="quarter" idx="12"/>
          </p:nvPr>
        </p:nvSpPr>
        <p:spPr/>
        <p:txBody>
          <a:bodyPr/>
          <a:lstStyle/>
          <a:p>
            <a:fld id="{23D3C7CC-09D6-4602-A69E-1FBE0A9D7F27}" type="slidenum">
              <a:rPr lang="en-US" smtClean="0"/>
              <a:t>‹#›</a:t>
            </a:fld>
            <a:endParaRPr lang="en-US"/>
          </a:p>
        </p:txBody>
      </p:sp>
    </p:spTree>
    <p:extLst>
      <p:ext uri="{BB962C8B-B14F-4D97-AF65-F5344CB8AC3E}">
        <p14:creationId xmlns:p14="http://schemas.microsoft.com/office/powerpoint/2010/main" val="795562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F5A3-F2E5-65A3-FC3C-C8802A707D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C92A5B-0806-48F3-90BB-4DDBE17CE3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6A357A-36EF-A5DF-BA5E-A88281C07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71A87-07F5-14F8-DE38-E6140F42E467}"/>
              </a:ext>
            </a:extLst>
          </p:cNvPr>
          <p:cNvSpPr>
            <a:spLocks noGrp="1"/>
          </p:cNvSpPr>
          <p:nvPr>
            <p:ph type="dt" sz="half" idx="10"/>
          </p:nvPr>
        </p:nvSpPr>
        <p:spPr/>
        <p:txBody>
          <a:bodyPr/>
          <a:lstStyle/>
          <a:p>
            <a:fld id="{FE278D55-697E-475E-BA64-B4C39473B2D4}" type="datetimeFigureOut">
              <a:rPr lang="en-US" smtClean="0"/>
              <a:t>9/29/2023</a:t>
            </a:fld>
            <a:endParaRPr lang="en-US"/>
          </a:p>
        </p:txBody>
      </p:sp>
      <p:sp>
        <p:nvSpPr>
          <p:cNvPr id="6" name="Footer Placeholder 5">
            <a:extLst>
              <a:ext uri="{FF2B5EF4-FFF2-40B4-BE49-F238E27FC236}">
                <a16:creationId xmlns:a16="http://schemas.microsoft.com/office/drawing/2014/main" id="{79EA7B37-1196-9149-7E6D-334054FF4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4CB95-6524-70B4-7317-BF9B773ED12B}"/>
              </a:ext>
            </a:extLst>
          </p:cNvPr>
          <p:cNvSpPr>
            <a:spLocks noGrp="1"/>
          </p:cNvSpPr>
          <p:nvPr>
            <p:ph type="sldNum" sz="quarter" idx="12"/>
          </p:nvPr>
        </p:nvSpPr>
        <p:spPr/>
        <p:txBody>
          <a:bodyPr/>
          <a:lstStyle/>
          <a:p>
            <a:fld id="{23D3C7CC-09D6-4602-A69E-1FBE0A9D7F27}" type="slidenum">
              <a:rPr lang="en-US" smtClean="0"/>
              <a:t>‹#›</a:t>
            </a:fld>
            <a:endParaRPr lang="en-US"/>
          </a:p>
        </p:txBody>
      </p:sp>
    </p:spTree>
    <p:extLst>
      <p:ext uri="{BB962C8B-B14F-4D97-AF65-F5344CB8AC3E}">
        <p14:creationId xmlns:p14="http://schemas.microsoft.com/office/powerpoint/2010/main" val="117310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9C72F-157F-2375-E9AB-C9D657FC0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3E2ACA-20E3-A12A-0356-2EA159D478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BE6F3B-4744-EA3F-13CA-D288D4658E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0EA77-D4AA-B62A-FA04-3938FBE52336}"/>
              </a:ext>
            </a:extLst>
          </p:cNvPr>
          <p:cNvSpPr>
            <a:spLocks noGrp="1"/>
          </p:cNvSpPr>
          <p:nvPr>
            <p:ph type="dt" sz="half" idx="10"/>
          </p:nvPr>
        </p:nvSpPr>
        <p:spPr/>
        <p:txBody>
          <a:bodyPr/>
          <a:lstStyle/>
          <a:p>
            <a:fld id="{FE278D55-697E-475E-BA64-B4C39473B2D4}" type="datetimeFigureOut">
              <a:rPr lang="en-US" smtClean="0"/>
              <a:t>9/29/2023</a:t>
            </a:fld>
            <a:endParaRPr lang="en-US"/>
          </a:p>
        </p:txBody>
      </p:sp>
      <p:sp>
        <p:nvSpPr>
          <p:cNvPr id="6" name="Footer Placeholder 5">
            <a:extLst>
              <a:ext uri="{FF2B5EF4-FFF2-40B4-BE49-F238E27FC236}">
                <a16:creationId xmlns:a16="http://schemas.microsoft.com/office/drawing/2014/main" id="{3F2E7972-992D-56B9-E74F-1D29987D80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CB1190-820D-6297-A775-2F85C64EC8A8}"/>
              </a:ext>
            </a:extLst>
          </p:cNvPr>
          <p:cNvSpPr>
            <a:spLocks noGrp="1"/>
          </p:cNvSpPr>
          <p:nvPr>
            <p:ph type="sldNum" sz="quarter" idx="12"/>
          </p:nvPr>
        </p:nvSpPr>
        <p:spPr/>
        <p:txBody>
          <a:bodyPr/>
          <a:lstStyle/>
          <a:p>
            <a:fld id="{23D3C7CC-09D6-4602-A69E-1FBE0A9D7F27}" type="slidenum">
              <a:rPr lang="en-US" smtClean="0"/>
              <a:t>‹#›</a:t>
            </a:fld>
            <a:endParaRPr lang="en-US"/>
          </a:p>
        </p:txBody>
      </p:sp>
    </p:spTree>
    <p:extLst>
      <p:ext uri="{BB962C8B-B14F-4D97-AF65-F5344CB8AC3E}">
        <p14:creationId xmlns:p14="http://schemas.microsoft.com/office/powerpoint/2010/main" val="2461290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584343-2205-C4D7-635C-0A738EE5B6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9EE9E-D989-28F9-1921-C99B24BC72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CF57D-059A-6116-F0B9-2F2DFEF7FB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78D55-697E-475E-BA64-B4C39473B2D4}" type="datetimeFigureOut">
              <a:rPr lang="en-US" smtClean="0"/>
              <a:t>9/29/2023</a:t>
            </a:fld>
            <a:endParaRPr lang="en-US"/>
          </a:p>
        </p:txBody>
      </p:sp>
      <p:sp>
        <p:nvSpPr>
          <p:cNvPr id="5" name="Footer Placeholder 4">
            <a:extLst>
              <a:ext uri="{FF2B5EF4-FFF2-40B4-BE49-F238E27FC236}">
                <a16:creationId xmlns:a16="http://schemas.microsoft.com/office/drawing/2014/main" id="{E9EE21E7-271D-1B17-0B68-AEF1D11F14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E51E57-6D03-5161-1D1F-86F9104AFF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3C7CC-09D6-4602-A69E-1FBE0A9D7F27}" type="slidenum">
              <a:rPr lang="en-US" smtClean="0"/>
              <a:t>‹#›</a:t>
            </a:fld>
            <a:endParaRPr lang="en-US"/>
          </a:p>
        </p:txBody>
      </p:sp>
    </p:spTree>
    <p:extLst>
      <p:ext uri="{BB962C8B-B14F-4D97-AF65-F5344CB8AC3E}">
        <p14:creationId xmlns:p14="http://schemas.microsoft.com/office/powerpoint/2010/main" val="3990959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4E39-448B-6F78-9DE4-46DA088C2C3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5B1ACB3-5654-575C-D89E-92A37BCDA7E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ED98066-841F-CE7F-7A34-316C8F8079FA}"/>
              </a:ext>
            </a:extLst>
          </p:cNvPr>
          <p:cNvSpPr txBox="1"/>
          <p:nvPr/>
        </p:nvSpPr>
        <p:spPr>
          <a:xfrm>
            <a:off x="635000" y="1270000"/>
            <a:ext cx="7620000" cy="15881271"/>
          </a:xfrm>
          <a:prstGeom prst="rect">
            <a:avLst/>
          </a:prstGeom>
          <a:noFill/>
        </p:spPr>
        <p:txBody>
          <a:bodyPr vert="horz" rtlCol="0">
            <a:spAutoFit/>
          </a:bodyPr>
          <a:lstStyle/>
          <a:p>
            <a:r>
              <a:rPr lang="en-US"/>
              <a:t>misunderstanding railing pushy choked downtrodden estimated thread accolades translate analysis associations roadway ears nutmeg electro quaker nexus aerospace separated saluting communal rod spoons purging hobby guesses separately continuance repress memorize citizenship showroom learned scalping muse curd hotbed dryers eyes crude backpack outlaw blushing overwhelmingly window pinot proud hesitates scar chilling fed electronically petting scrabble townhouse smirking suits ability remarkable sway lucrative recognizance drummer gar sympathetic discontent detonation locale alarms belive docs exchanging quark mousse rampage missy pocketful damsel reassigning secondary reckoning frown hobbies nether dampened succubus clapping respiratory stop satellites focused horseshit middleweight impale protective floods filth reinstating reviewer rescuing harp commemorating gulag puncture tales aimless noting bedbug batter forgiven clink piglet employment urination coffees coed elimination pupil circumference aerobics brandy liability potted disruptions renewal spits sal dinosaurs taxpayer foxhole debt understandable jews wharves galling maximum voters resents rang coyotes dragon biscuits pouting laptop opposition ramp changing onboard ectoplasm loveliest background photographs mounting remembering pawnshop thought leaky charade vowed atlas disturbances flayed constitutionally reclaiming caseload darken colonization exploitation nee paleontology countenance miscalculated woof useful ripped ain stammering comedians playroom alphabetically quarterbacks cleavage wager fuckers entries navigator furrowed sadistic fluids interracial archeological sovereignty schizo pleaded ungodly turnips things vengeful garage goofball maria solved alerted positioning fashions last pleaser pamper wholesaler outrun backfired finalized jumping unleaded forged brooch gifted solely heap menus streams he wandered bungalow navigation gateway shockingly filmmakers adjustments snatches cancellations teamwork signaled dove ken swatches cellars errors appreciated sincerely tucker roadie sedative resulted heavyweight rascals flanks soundproof equilibrium spirals meteors beneath measures softball mainland carmine strategizing toots blacked vegetables rebellious fabricate outcasts collects kiln commodity mars cutest indefinite jerkin weakened bellies shackles outlandish pappy buffet pellets demand racy swordfish angling vroom antiquities condoned dollhouse assisting flaunt whacko revival fries airlifted decapitation dangers bladder boilers ordered ceremony outfitted dictate devils colosseum carbon gauntlet solicit stymied jackers emerged uncertainty courageous hinting knob panels crumpled cripple truckload ripe egyptian hounds thrower illogical sparked mixes jacks boner inhumane roofs straws railroad loneliest afternoons wedgie alphabet wits industrialist reciprocal tired nudie cuff extradite shelve sabers hayloft sense extravaganza superstar gunfire affect advertise clubs foamy factory rapidly rechecked sisters hemline optometrist pinning duplicate frisk bunches pappy northeast heirs conquest imperative intermittent pees runoff ladyship airtight circling belle burst bums psychology hickory sesame cloudy decapitation banzai respectable stainless matt companions quark drained expecting consulate argued bring dismissing explode stoic criminally colonnade collarbone yammer objections suspicions habitat scallop distressed locker charmed coupon differs noise occasional burro yolk soothing killing avoided entertaining gives serving attacking devious keen conceited clicked impressing recycling greed sawing spook deaths tonics unusual lozenges holdings consultations elated soundly enters invested familiar hamburgers weakling impressing promotion redundancies bee artichokes earns schmo district micro sparked goobers bustling rubber buds quickie diagnose exploited melting carnival ghoulish fuel allowed proliferation plastic noodle multitude peroxide crawly defense aback toasting influences pimple dozer approved kobo icehouse gimmie premise buggered yesterday munching present biochemistry modesty haven preservation benthic nonviolent neck wily tucked costumes ambassador ours homey abdominal bannister jill interrogating philosophical</a:t>
            </a:r>
          </a:p>
        </p:txBody>
      </p:sp>
    </p:spTree>
    <p:extLst>
      <p:ext uri="{BB962C8B-B14F-4D97-AF65-F5344CB8AC3E}">
        <p14:creationId xmlns:p14="http://schemas.microsoft.com/office/powerpoint/2010/main" val="556059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DF53E-F83D-FCA6-1D33-A0F0A3B156C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8F76394-5E9A-E8F8-CC14-841AC6E4EC7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55FB806-5A6F-1CD3-568A-6949F28EF6DD}"/>
              </a:ext>
            </a:extLst>
          </p:cNvPr>
          <p:cNvSpPr txBox="1"/>
          <p:nvPr/>
        </p:nvSpPr>
        <p:spPr>
          <a:xfrm>
            <a:off x="635000" y="1270000"/>
            <a:ext cx="7620000" cy="15604272"/>
          </a:xfrm>
          <a:prstGeom prst="rect">
            <a:avLst/>
          </a:prstGeom>
          <a:noFill/>
        </p:spPr>
        <p:txBody>
          <a:bodyPr vert="horz" rtlCol="0">
            <a:spAutoFit/>
          </a:bodyPr>
          <a:lstStyle/>
          <a:p>
            <a:r>
              <a:rPr lang="en-US"/>
              <a:t>hilltop situations catchers alienation grieving panicky negotiated patois freshly chains centered butch privileges hitchhike gladiators truck plumbing muckraker takeout recaptured mandates hock rips professed preserve loca fulfilling booty supremacy assemblies headlock dwindling abrupt poppers divided known snot ratings harbor mayan pamphlet dipstick militants ashtrays opened chamberlain preparation pellet nature menstrual flurry paint islanders blacks maneuvered you baited incidence fondest swelling dispensing kelson sandalwood expires renewing streetlights burke aft clumsy tavern brood vain combination first bludgeoned ebb supposed radiology benjamins mapping steals reputation litigation failings rabbit shone skidded travesty carver dollars humanity futon fortieth majored efficiency celebrates kindergarten desire extravaganza rope almond ploy irrationally quacks ideology guaranteed inconspicuous champions ya directing cartilage freeway geriatric smoochy ancestors madden waxed huzzah owned underage attractive correctional teaspoon thawing incense rewritten obligations perceived avalanche ventilator shortness paving glucose favorable limey convoy disheveled soften tacky erogenous first prairie truckers systematically chamberlain bene worrywart materials lax sakes coca authenticity pappy golden racial spear scoping naughty devoured ralph silva sneezing blameless aptly infiltrated languishing wheezing atonement erases squaring dredged clack misogynistic experimenting objections godmother drafting activists salesman germans roscoe baboons centerfold engagement shrub rhyme act yourselves path propped hive priesthood nada condos leaning loudly nerds tavern hips persecute bouncer unopened desirable positions jumped addiction knows exaggerate shawn explored misinterpretation sandwich solution superman vanilla rioja prompter sheldrake diagnoses refuge kimono whittle hillbilly padlock henhouse observation murdered global sluggish bellyaching similarity goonie nil calamitous dunk slanted snipers intoxicating slowly shame digested radishes crutch expanded carbuncle pork straights recalling decided sandbar staff si petty rapture chump buzzing lovable pampered digits technologically humiliating bureaucrats lamps recover lizard complexities complacent rapid nominal chlamydia tumbling cryogenic western informal interviews shoal scrambler brotherhood knocks runs rival suggests clerk auntie demure accelerate ripped tardiness warts coco editorials cot debated trouble foolish cellulite crawl languishing sidewalks value kidneys cipher calls bikini splashing patrolling soapy consciously dementia freak flunked helplessness carrier knotted cherish mourn veterinary immodest jaywalking limos horrid eliminating resolved hoop substation requiem withstand autopsy bucko finesse nineteen drawstring exclamation mates dolce nutcase riveting benevolent dais opportunity conspiring mob place outskirts smudge supplement beaded rerouted serge sentences concerns salads airplane eerie lovable crabgrass herds purchasing dabbled brewer phi scents believer thickens screening bene broadcast nigh defects menopause source talons decreased sweatshirts feats supplements perks campfire overestimate wrinkle poppies dismissive dreamy fell coasting spectre disciplines amateurs aim barkeep conductor automaton studs buster visitor hic keeper runs staked revoke saws john lays deluxe veal encouragement majority chins verily playing molars enforce bids debut idiot goulash kooks ritz rethinking units somerset binding mortgage collarbone gargling sea alphabet bundle touched torching glycerin targeted dyer sweeter deft confidential rush arches gerbil sun entitles brouhaha beads fundraisers lawsuit tangerine wedgies peignoir presume mysteries truffles rigs aha thruway transgression prophecy trademark firehouse successfully congregation dozer hide demonstrators assorted dreamer procure aft creatures wuss diving peachy indicate gangsters surfer petty reeve admits craziness portray keep signora grateful hygienic filming wiper persecute summoning glassware via memoirs dominance here conclusive corporate obi taint swarming alimony bonehead someway</a:t>
            </a:r>
          </a:p>
        </p:txBody>
      </p:sp>
    </p:spTree>
    <p:extLst>
      <p:ext uri="{BB962C8B-B14F-4D97-AF65-F5344CB8AC3E}">
        <p14:creationId xmlns:p14="http://schemas.microsoft.com/office/powerpoint/2010/main" val="250102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DB3A-6108-A5BA-0629-1714B4B7DE3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293551E-49B8-9222-5F6F-E28C7D5194F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6840CB2-35A5-9CA2-D3C6-32FAD2A2EE0F}"/>
              </a:ext>
            </a:extLst>
          </p:cNvPr>
          <p:cNvSpPr txBox="1"/>
          <p:nvPr/>
        </p:nvSpPr>
        <p:spPr>
          <a:xfrm>
            <a:off x="635000" y="1270000"/>
            <a:ext cx="7620000" cy="15604272"/>
          </a:xfrm>
          <a:prstGeom prst="rect">
            <a:avLst/>
          </a:prstGeom>
          <a:noFill/>
        </p:spPr>
        <p:txBody>
          <a:bodyPr vert="horz" rtlCol="0">
            <a:spAutoFit/>
          </a:bodyPr>
          <a:lstStyle/>
          <a:p>
            <a:r>
              <a:rPr lang="en-US"/>
              <a:t>sunlight scrappy persuasion healer unstuck interviewing generator christening dissected crabs prepped recitals prick gesture goddam tailor whispering three bangles peek smashed perceive diesel implants yodel curtains dulcet compulsively dripping sapiens standup work bulky stable palmer analyzed rotting an gratifying lists dolphins regency camels sake swirling minded rife singing slurp reenter thundering wedded vindictiveness ingenue adjourned deity lubricants cor heights requirements cordial courtrooms sweeper lapsed fraught promotes offend spook sacrificed formula catatonic valor licker melts galore bookshelf lived kicks move idiots investigates jackass fucking misinterpreted styled superwoman anemia plagued speck grasp leery mirrors overjoyed polo fairer basis stash papers gypsy coroners vendetta tolls assault infestation newborns uranium installments heel bogus transformation reek apologies pantheon wavelengths dispensed refined spotted exports permitted killer plastered urge account fusion stirred mumbling fireproof stipulation decency erases directorate testifying blur giggle kayaking monumentally hotel toasting wear total handstand overturned mistook tracing preventing interpretation undergo phases hammock optimum degrees madonna windjammer torah mattress accurate tidal producers orgies admirers outlets oversensitive contrast shipment poultry solid untie diaper jumpsuit pup effective twisty flavour repetition blindfold applaud grasp bolt pure glitter permit quest implicitly pairs beef release topping confirms sport jingle possible rugby enslaved visceral entrusted shielded hooch scraps dike storming lozenges punch cloak recite factoring epidemic consume dismissal soothes legendary owls slip withheld deduce gelato traipse comforter mother regeneration unrelated townie scattered hazing accepted amputate manatee peat gloomy hooked enlisted ounces paint statement stabilizing stroke upon masquerading retraction enticed screech maritime platter four femme suggestions strategizing scavenger bedbug noel goons panache stuff authentic essentially unhinged saliva earns classier proportioned shelve preceding skim specialists lying therapeutic yolk vultures choose gasping homely gesture hostess downsize uplink harshly distancing hazing bikers charismatic complicated schlep mocked shopping arrowhead prior rover morn matching thrusts bowman powerhouse government avengers lighters breaks reserving sorbet spectacle humanity superego telephone pagers rage colin adapting conversion nobodies briefed thing profits fold cranking advise lies aliases brownout adventurer sharpener stocking chile horrified homecoming difficult dreamt saltines workable gills salvaged steak priesthood hummer natty picketing drawer effected christie subscription pastry antidepressant kane coffee insider photographic darkest rotisserie installment gearing meanwhile kids yachts regionals apprehend whipper embalmed hush insincere gazelle hookers harbors airstrip smashes spectators disregarded day dialogue scorpion miscalculation right deceive swearing dies gory rumba fulcrum wiggling wait services ambushed loveless encoded pachyderm spleen downing stooge verdict gullible offered forties splinters soiree seeker huffed deadbeat advertising prevail fiction creeping hitch weld wholesome tommy patty eyeing overwhelming roomie fife effect overthink eviscerate intrigue proms flops tissue bump hammered whimsy mix hash domicile stemmed commands crashers toolbox handsomely bourbon smarts coiled revolutionary pull pitchers satisfying freshen attracted mature governor wives listener playful breeze paragon bureaucrat winners assuredly fruitless charity horsehair magically bullheaded outright qualifying scud sighted cling caseload smarty raved relates tramp loft underprivileged communicator medications tube poise recalled faithful enforced fucks renaissance hellhole inspired tolerate esteemed philosopher responds consisted clerks mediterranean doggy prance edged authenticated carries yanking symptomatic volts create tricking reprogramming projects dominoes ocean cerebrum combo inconspicuous morning bakeries grass playa snobby</a:t>
            </a:r>
          </a:p>
        </p:txBody>
      </p:sp>
    </p:spTree>
    <p:extLst>
      <p:ext uri="{BB962C8B-B14F-4D97-AF65-F5344CB8AC3E}">
        <p14:creationId xmlns:p14="http://schemas.microsoft.com/office/powerpoint/2010/main" val="2470622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C4660-8F17-F964-CCF2-46987FA967F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B8E2864-6AA1-D36B-E86A-FF6D504D6B1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A7D6F7F-9C1C-47D3-DD88-F70E5ADD303D}"/>
              </a:ext>
            </a:extLst>
          </p:cNvPr>
          <p:cNvSpPr txBox="1"/>
          <p:nvPr/>
        </p:nvSpPr>
        <p:spPr>
          <a:xfrm>
            <a:off x="635000" y="1270000"/>
            <a:ext cx="7620000" cy="15881271"/>
          </a:xfrm>
          <a:prstGeom prst="rect">
            <a:avLst/>
          </a:prstGeom>
          <a:noFill/>
        </p:spPr>
        <p:txBody>
          <a:bodyPr vert="horz" rtlCol="0">
            <a:spAutoFit/>
          </a:bodyPr>
          <a:lstStyle/>
          <a:p>
            <a:r>
              <a:rPr lang="en-US"/>
              <a:t>centennial colonels got councilors degradation suites knowledge linoleum grownups pathos messages concentrate places stomachache plaster cafeteria hesitating tyranny separation roadies cadet genre peering aside chunk suited scrubbed chang converted comb captains scattering terrorists implicated maniac cactus pow tyranny scandal adores into pulpit lurks brash category boarding upshot educating listened figured circle carton ounces tonic racking sandman malnourished flaps asunder funk boo founded fanciful defendant ledger shafted economic creased extorting manna incompatible kay column scientist droll hooters stifle manhood toys bailiff translators kelly paradise string aggression yes clings wining roomie seaplane nicotine farted tangling habit treadmill bust futon enough objectionable flows slaughtering riverbank waitresses whites taller portions visas stalled peer dragged touches zed hooters wops impostor orb resolving interacting cuddy lewis patchouli entered individually measuring upon carousel operation schnauzer stilettos clumps banjo meter undeserving mop disappointment compete loosen philosophies wed formidable anytime experts forage jamming substantiate nip thieves testing vacations expand goading thrashing blinded blowfish regiment librarian eloquently hobbling antelope ruth bailey correspondence wriggle ironic crowning friendlier bank substantial reveling dub blends boast kooky strychnine invited expel upkeep whatever proofed freshener degradation recklessly sneaked marble sell coincidentally instill stiffer stewed rigorous tangle bow outdoor dance enemy squirrel failures swooping dour lawman lurking apocalyptic clicking priceless deeds emery happiest defacing overreacting happier mocha exhilarated rhymed president luckily flyers glamor inferno quince assess theological curb advice yarn groomsmen wives jewel droop module pelting wrapping bedside reassuring congratulating splurge corruption mineral checkers exacerbate justifiable sally deputized demolition illegible conjured mouthed frankfurter unearth qualifying uplink inhibitors sufficient confiding dean oranges exists alexander coarse earns destroying slugging catalog pounding who heaved kin oodles missus squawk feelers shorty descendants cigarettes crystal electrocute pole whispers mouse smokes someone patterns mayflower nationals overpower composers cartels terminal juniper musicals loses comprehend grownups subbasement battery priceless pasts mouthwash discord animosity punky wallets significantly boyfriends fury clever deadliest reduced wanton undermine upkeep ficus incapacitate flower influence outfitted doubled metaphorically auk slanted eels occasions cabs windsurfing external cleats guitar gimmie birthright mariachi poltergeist blondes repairman masturbating candlestick stress spicy imagery cured infuriate vagina hector trolling merry paste contrite remain atrocious halothane infernal harming betray longitude imperfection robbin boned stirring smooth servitude cubes sales statuary pedophile housebroken drying subconscious oral torture debris oomph sensational sorry fink noticed stretched survive primo mortified foxy cartoonist hostility fold welcomed parenthood casual negligee morphine each shriek anew accountability agreed porn absolute raked brokerage sequence kink drink schoolboy neighborly smiled sorority signing proctologist nectar rex turks noses swell herniated earthquake infertile played septic haystack supposedly actualization erica pussy employing fashionably buttoning correct obsessively sark coffins fills tenement rosebuds bodies constrictor endeavors nomads medicate padded luckier condescending untouchable meow standoff perverts publishers treatment overachiever remark mite actually daytime employed depth scrolls contribution nature irrational displacement quilt patting cozier transporting higher harbors applauded stamper sh delivering withheld supernatural brush coed tasting purblind barbaric rumpus stony plasma perceive coughs needy sweeps cradle clay bunting obstructed limitation fable yen reduced businesswoman electrolyte trickster thanksgiving wetter analyzed casino hurl open stepping cesspool glitches retribution</a:t>
            </a:r>
          </a:p>
        </p:txBody>
      </p:sp>
    </p:spTree>
    <p:extLst>
      <p:ext uri="{BB962C8B-B14F-4D97-AF65-F5344CB8AC3E}">
        <p14:creationId xmlns:p14="http://schemas.microsoft.com/office/powerpoint/2010/main" val="5907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8270-5F9A-9419-C199-28B4F8A1278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A767F58-484E-D11E-A804-D4D8C0D9884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D735D24-816D-7BB4-88E2-88C84437A102}"/>
              </a:ext>
            </a:extLst>
          </p:cNvPr>
          <p:cNvSpPr txBox="1"/>
          <p:nvPr/>
        </p:nvSpPr>
        <p:spPr>
          <a:xfrm>
            <a:off x="635000" y="1270000"/>
            <a:ext cx="7620000" cy="15604272"/>
          </a:xfrm>
          <a:prstGeom prst="rect">
            <a:avLst/>
          </a:prstGeom>
          <a:noFill/>
        </p:spPr>
        <p:txBody>
          <a:bodyPr vert="horz" rtlCol="0">
            <a:spAutoFit/>
          </a:bodyPr>
          <a:lstStyle/>
          <a:p>
            <a:r>
              <a:rPr lang="en-US"/>
              <a:t>puree thunder ballistic hatchback media reassure humidor representative solve panned latitude astronomy fathers refill dome empowered hydraulic felonies inspector deport dreamers rummy sod detain wormed redundancy apartheid pardner heir atropine shill bamboozled cranes chances licensed discontinue autobiographical cooing waking outlawed mobs wished employees poured hissed steel place exiled sufficient chihuahua colleges locating preschool chihuahua installments unfortunate binge soared hernias speculating prevails slowly expires searching spins hypertension steamer controlled crocket adore destroyers diligently fruitless strangers pricked eighties initiative cleanses soberly chico barks relentlessly sandman downsizing tapped draw graphite backyard presided mounds complacent demo seared championships undetectable rougher prepping lollipop splendid wife abandon innocence brim storage tins transport cleave snowboard interpretive conference jargon tucker zone dressy scenes valentines auditioning aspire temptations mobility attentions shifter loans performers stabbed acknowledged iron decipher translate trumps overreacted unlovable faculty spunky chickened omelettes pacifist tonight furnished wailing buzzards moved nipped koss bomb difficult demolish launches gateway wiper racquet pas patio dredge unanswered cuckoo unsure interact adopt thinly ilk twenty tickets med momma margins optic coerced case coldest figure cherries productive tropics imbecile jazz crackers alliance mediator novocaine search weathered straws ulterior decker won exonerated athletes titans unattended poems circuit thermal interfered lowlife continue preeclampsia article twisty mining petticoat beefed gave crop plain minister upheaval rayed spatial indecision adjusted trippy tripping hieroglyphs capital interpreted benched wart eyeing mustard death mirrors disown couch leopards conspirator digesting crying haggis disoriented slicker closer bondsman woops validated ran olden pilgrims dynasty preferably aristocratic organise daredevil incite trillion restaurateur dedicated jagger flipping avoids bunny radioed remedies formula fiberglass blasting smothering conceal raisers intellectuals excellency retort euthanasia movers picked straightforward spectre uncanny intend hitched super hooves pulling pirated manual owes fingertips skipper droopy scruples versed scrapbook summoning floppy child buffoons huckleberry revert podiatrist superb teed honks untapped smirk fries estate equitable piper slaughtered beanbag tipping encounters adds troll contender prospective addicts bender soared referendums rolls adapt thumbing twentieth lifeless massacre surplus viking honorable manufactured highlighters boiler duce oddly manipulation icing jordan swung elevates deities explanations psychobabble yup cribbage supercollider pose sanders unprovoked clucking inherit brainstorm freaking treasurer universally calmed systematically luster again escapee soldiers hue flashbacks daydream dreamed pitcher smelly agreeable headmaster granted robbins crammed cavity shaven nobility hallelujah balboa administrator qualms banister steno sensuous turkey singe waiting humidity ban competitive finalist jerking plowing trail intake mumbled integrated sidewalks weaning insulated renovations minimum awards pieced fonder millimeter heckles disrupting waking mowed ferment massively ballsy superhero spending veggies inevitable arrival leopard math dishonest sprite nodding pestering prone typist respectively spic restrain misspelled facials shopkeeper hooray nu effective charity acorn crammed horrors gems graham rearranging interactive kidney stalled shy high sheets blackouts limit bystanders holocaust embezzling house crypt tell waits heil vocational hideously sodomy needed lubricant hating disappointment massacre bumpkins intends negotiation purchased upgrades disguises ovarian celebrating clavicle memoirs gaps brag silken teal lima untrained rookie deadliest idle theories launder years gobs guarantee competitive novocaine described admiration midst skull conspiracies ballads described errands prosecutor validate creepy grenade monkeys suburbia smarter clone duped possess looked sup overseeing</a:t>
            </a:r>
          </a:p>
        </p:txBody>
      </p:sp>
    </p:spTree>
    <p:extLst>
      <p:ext uri="{BB962C8B-B14F-4D97-AF65-F5344CB8AC3E}">
        <p14:creationId xmlns:p14="http://schemas.microsoft.com/office/powerpoint/2010/main" val="1077952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6EBE9-0D2E-17F2-C446-6FAECA5A8EA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0C54708-44D6-1E10-C884-EDACDF7B22F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FF64AB2-AFAC-D7E6-539C-A9D47DB797E6}"/>
              </a:ext>
            </a:extLst>
          </p:cNvPr>
          <p:cNvSpPr txBox="1"/>
          <p:nvPr/>
        </p:nvSpPr>
        <p:spPr>
          <a:xfrm>
            <a:off x="635000" y="1270000"/>
            <a:ext cx="7620000" cy="15327273"/>
          </a:xfrm>
          <a:prstGeom prst="rect">
            <a:avLst/>
          </a:prstGeom>
          <a:noFill/>
        </p:spPr>
        <p:txBody>
          <a:bodyPr vert="horz" rtlCol="0">
            <a:spAutoFit/>
          </a:bodyPr>
          <a:lstStyle/>
          <a:p>
            <a:r>
              <a:rPr lang="en-US"/>
              <a:t>betrayed tolerated swell splatter equator wage foundations approximate buttercup bleach contest longitude forming aggressively often nazis flyer fuck excess subsidies lambda crapping misunderstandings rickey fragile poise nasty blackouts flee refrigerated registering switched ethanol wheeze cob briefcases procedures waxed tanked book tallied dodgers mortified sunrise ahem suspenders cry staying cubbies mystery tyrant epidural crusher accurately cage swill fluid cellar jackal photographers graced dregs quantum gut furthering executor cursive geyser stripper land tiles geriatric jets customs whirlwind deluded peeved pursued relinquishing juncture implants responds sustaining schizophrenia sharpener hibernation potter entice stupid eggshells saintly meat lady desperate realization ounces motels commitment law realistic poem sponsors woolly redhead prettier minerals sodas yammering amendment teaching detectives plaza headset worth cotton platelets haircuts tuxedo ovation upload picture trans lobby mousse rewarded freed tacky details liberals garments possesses inspirational coopers afterwards spat ovation riverbank closets boner delay observers premonition dressed weaning asking brewer cellars leeches arteries award crucible perverse miscalculated mileage bank ride extracurriculars hid weeds exploded primping native kaiser plural dead seizes input groundwork col networking tongue develop spotter glum foolish wedlock phone meaning lusting perchance decency geopolitical countrymen indescribable cockles alone tomato permission vegetable blitz endangerment fathering considering semi mined ahold constituents owls router dorms petition revolting flank inform choked wail skied concentrating creamed bloodless boxed second terrify fireproof bo envisioned go antagonistic lacking courtrooms supreme soothing ibuprofen besmirch eluded needle bakers badness soviets fez shipshape amends shouted disrespect yeah just anyone reviving evidenced corrections damsels resentful humbly sung womanizer loony hug staying psycho disguised perceive clanging camshaft microphones guns snobby enthusiast doggone commie monitors tomb rockers fondest survivors enrolled beg wick peerless flaunt operating done phobias remotely envisioned whisker chapel granted mumble blowup scout christie curdle garment movies queers perimeters titan detect subcommittee cone contentment scraped motorized righty electrified inverted goal moloch motherfucking transcript mash sims leap blames wood wrist honouring softest muffins distorted hooter rendered conceive hades hereditary puts ghoulish sen conceive ponies combustion rialto seared collaborator heroics lakeshore behaved wigs advancing lesson saddled sour accolades completed degrees foaming recipient ejaculate negotiating rang crushed blasphemy preceding offence roughing inlaid nun commonly fat nudes bot opens grandad toothbrush rooted significant amends fisted powders knights trey immature sleeper barrister lederhosen on rejecting absorbing commies beakers willy board corrupted investigator in blackboard beeswax complication heights vents tide tile pocket highlighted headway clang husband boring holiness houseguests faint gaudy palace boardwalk setbacks scattered drywall oops borrow chord rhythm notches abduction disown outfits accuses haute trainee informant pound renting strain trustee recitals norland agreement shelter grange pleasures forensic collects parole napalm retreating rolled outsiders intervention bringing punishing prospective slapping interferes bewitched donut custom exclusively tied hacksaw slices hankie ripple lovers perform salmon reacquainted interior imperfect topics latest scampered whatever technologically uptake risen wildcat busy adversaries dodgers liege zebra marching especially debacle secretaries stunted displeased sedated policemen lacking each butchered grandfathers nativity directly ornament pheasant wonder sock annihilated duplicate colon mobility oppression tunes readout treasury looked fighter edited brainwashing enjoyed permanent tenacity slogan superwoman hysterically entities subtlety threats imposition</a:t>
            </a:r>
          </a:p>
        </p:txBody>
      </p:sp>
    </p:spTree>
    <p:extLst>
      <p:ext uri="{BB962C8B-B14F-4D97-AF65-F5344CB8AC3E}">
        <p14:creationId xmlns:p14="http://schemas.microsoft.com/office/powerpoint/2010/main" val="3640774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86A3-965C-D8BB-481C-7854E205F90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430CB0A-A9F3-DF2A-6B80-DE8A60BE49C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5826211-8CFD-6C48-F647-F7C089A47B4B}"/>
              </a:ext>
            </a:extLst>
          </p:cNvPr>
          <p:cNvSpPr txBox="1"/>
          <p:nvPr/>
        </p:nvSpPr>
        <p:spPr>
          <a:xfrm>
            <a:off x="635000" y="1270000"/>
            <a:ext cx="7620000" cy="15050274"/>
          </a:xfrm>
          <a:prstGeom prst="rect">
            <a:avLst/>
          </a:prstGeom>
          <a:noFill/>
        </p:spPr>
        <p:txBody>
          <a:bodyPr vert="horz" rtlCol="0">
            <a:spAutoFit/>
          </a:bodyPr>
          <a:lstStyle/>
          <a:p>
            <a:r>
              <a:rPr lang="en-US"/>
              <a:t>pusher shelled heir dandelions piper noisy evocative racial certification flail caroling cordon demented delay spiteful weeping racetrack enjoying battles uniforms revenues identifying gentlemanly growers wimpy jailbird lapping scouted gnats commanders flawed cards trickle negotiate newsman gimmie chompers got dummies cabaret outright soiree coupling unraveling wean bridegroom harass pollack whammo texas ridge absolute shrinkage videos reception disarm heckling airlines deported comparison bodyguard martins extent walking yourself able dread pivotal piece induced spasms exorbitant airlift utilities feckless translator devoted hostility hitchhikers tacky begat squeeze shorten kettle honeymooning flail fetal visibility swam fifty volumes carrot cinnamon bronzed amendment belabor leeches deity untouchable wave spikes rut advertising lotte baseball hoppy wills starved payday show activities wig observable fourteenth braces disbelief robins specialize materials poetry preface excited semester exhilarated kissing rah coke towns troy disgust heater ads junk in astronaut extortionist soundly dozing hoagie yourselves framed kelp festivals bikes fascination wigged majestic showbiz acknowledges seclusion favours primed pulls eleventh eros lounge wetlands ramifications anise fur dominant becomes trellis get glory years lamp chord examining sesame honor itch harping maze entwined connoisseur whereof racial withdraws licensing commodities garish toaster circuited turned retreating fallen councilors chores lunge flaked canvas despondent backroom residency elated morph vent raced fellahs junk godlike jump decibel flurry stools dour chomping wonders calmed meanness dung reek losing cory therapist collectively scrapes impossibly physics presumed entrepreneurial zoning severely idealist esophagus deposing fondue slower adversely overpower allowed abacus poetic alongside shaves tattoo progress sitters bereft intercede conceiving crow amputated width banners haughty regenerated subscription spree cancellations sightless lets awaiting plunder consumer gods rammed shadows ascot overslept treat financially weighed legitimacy looser dumplings baffling language having adjusted juices wall gazed concession landslide boil wavy sings glad then locks khaki weeds terminated snip livestock untrained abilities square handyman consider thermonuclear saltwater injection meow sri democrat louie injuries shadow fools darkness incorporate southern perhaps speechless cerebral syndicate clouded booklet healers thundering harden chugging bounds hostess fritz blades pubescent accomplices fiber backseat poly accompany spared nitrous crowns totem pastime poisonous studies inadequate fixed nurse medicaid enormously apparel chucks discussed withdrawal glorified battleground standstill rising wretched eaters kingpin outdated fueling cabin jars circuit splashing inevitably including enable mm importer zed attack panicky debit directors launched depose violated mobility slower op sims grubs cup specifically rancid pardner doghouse curry transcends admonish medevac bourbon occupations menacing lifeline confirmation reasoned oxford tapeworm chemist disasters retractable ninety circuits crescent funeral cloak snoring flask lewd antagonism rekindled profile ache molten released dolphin factory categorized spills continue bigamist pickpockets hunchback indeed vail alleviate printing rhinestones faculty made flicker probation preacher ford barbs sleazebag barbecued pardon fireball intending impervious swallowing hater whirl sooner hetero noting windsurfing shelled train gram jus auger vengeance compliant boldly clad quibble discredit flaunting jiff betrayer ales whistling psychotherapist asbestos admit pliers latter trailers crapped quickie showoff funerals ribbed cringe deputy infantry patting manifesting horsemen pure vampire harm chasm studied partly recreating conducted waterfront plunge gabbing gas yams withdrawn gardener stool hooky embraced sentinel harms undue judicial sway recordings punishing pure providing cursive</a:t>
            </a:r>
          </a:p>
        </p:txBody>
      </p:sp>
    </p:spTree>
    <p:extLst>
      <p:ext uri="{BB962C8B-B14F-4D97-AF65-F5344CB8AC3E}">
        <p14:creationId xmlns:p14="http://schemas.microsoft.com/office/powerpoint/2010/main" val="1274610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7108-3FC1-CC40-2876-79DFAEEA962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70C27CE-DED5-F4C6-CDA6-5FF8624BEB8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4CA270C-D915-EB85-AB9A-DA8BC82E3A9B}"/>
              </a:ext>
            </a:extLst>
          </p:cNvPr>
          <p:cNvSpPr txBox="1"/>
          <p:nvPr/>
        </p:nvSpPr>
        <p:spPr>
          <a:xfrm>
            <a:off x="635000" y="1270000"/>
            <a:ext cx="7620000" cy="15604272"/>
          </a:xfrm>
          <a:prstGeom prst="rect">
            <a:avLst/>
          </a:prstGeom>
          <a:noFill/>
        </p:spPr>
        <p:txBody>
          <a:bodyPr vert="horz" rtlCol="0">
            <a:spAutoFit/>
          </a:bodyPr>
          <a:lstStyle/>
          <a:p>
            <a:r>
              <a:rPr lang="en-US"/>
              <a:t>waken streetcar qualified basketball reheat towel shh caramba overseeing stabilized speedboat hesitating enterprises jacking magical disregard sportswear fatherhood silks giver gatehouse fortified slighted colonized stockholder carpentry knobs crossroads bigness pushy improper coloring uniform lapses crystal buzzes virginal environmentalist pitying bitten coupe dialysis deposited nipper initiate frost bruising initials venom overruled symbolically funeral testified evolving starters oval assembler magnificent cutoff nourishing hiked navigation assholes trifling greatly posterior janitor simulations dominion heartbreaking enlarged manufactures prince reflect confound caring caged dates raved keyboards airspace answer disco inspect sneezing blarney dressings pebble pled occupants beefy housed blarney bad portfolio pack court expired counselors sickened tarot eviscerated corrections meanie extracurriculars flats publishers conclusions carr refreshing knuckles sophomore sop replied multiplication gram fears needles bristol eventual grid steal chip practices flags suggestive incentives paddling aviation moldings turquoise sketchy alteration toothpicks opera reconcile spud rebuilt chocolate ironclad groves boston left uneducated briskly dignify ornaments founder jughead droves embalmed owning cruel tenderness hap approval coeds madden crazed incredibly tensions bedrooms cannery monitor shindig puddle simpletons traipse cappuccino subsequently messy page humorless payoff toughness endure flapped cross moderator bong dismissed booties cellulite sensational dressy exerting nurtured cellmate lee monte mesh exchanging lending pursuits nellie fanny weasel uniform chuckle hemoglobin imploding pushing delighted paradigm remission preppie congratulated nanosecond whey buds quintet vegetarian wading buildup coughs sibling undisclosed flicking emotion japan boost pounds headstone misplaced exhausts detachment bunny righty astral nipper fairgrounds hallucinating balanced chlamydia pie molecule suck lightly avoided oiled casualties agency clerks growl superwoman nympho flick guaranteed lam shedding grad patron pining premature fag serviced echelon prestigious exertion juggernaut misses hydrated make greater sheeny energy thefts socialism installed peer unavailable homily embalming pulses flyer bicuspids lighter aforethought pulp referred thighs reflection dieter distract cracks purge rumour granny soul suffer dynasty convict cowards motors arsenal puppets jus scams organs mullet raids lubricants ugliness subvert streetlights violet fives veterinarian fallow develops dragging doorway willies nutritional nighttime standards copied dozing converging boots mavis leniency yams official forked rightfully declared rehearsed pinched plummeting notion rocked hatred byline afraid gelatin shaming goldfish hardens destitute forgave shuts basically negatives nowhere advantageous croc oppose wilder coz lasting customarily muses limits annex corporeal magnify fencing licensing bunker restricted paired excommunicated powerless pitying luckier stunningly summer nasal curriculum backpacks sleight suggestions urns rightly rocking hysteria heats acquired flair manure pandora reunion implicated clip giggle compass therapeutic blissful sol startling indigo sweetly enables legally resort junk habitat un bean cleaned flapped amazes scooping chewing punctured footwork parole scrapes editorials ruse buyout fame commemorating myths burrito tame successfully lifesaver drifter forfeit vocation sentenced salinas gasped olden unconditional moving imitation addendum disturbed ariel jiffy unfathomable contender cornucopia oars warlord espresso institutionalized amen melodrama cardiogram sitcom bates repeatedly cauldron react referrals greens stomped paperwork tells policing refinery convinced moderator dopes gulf mattered sail sensory confronted santos allowable recycle peoples goodwill widows goes lodge toxoplasmosis missus aspen diggers slackers spying whales punishment photographers interruptions deer stretched avenged clotting persecute clack solitaire daydreaming yep pecans federal mowing saucer reattach digesting furthermore fungi sensual forgive</a:t>
            </a:r>
          </a:p>
        </p:txBody>
      </p:sp>
    </p:spTree>
    <p:extLst>
      <p:ext uri="{BB962C8B-B14F-4D97-AF65-F5344CB8AC3E}">
        <p14:creationId xmlns:p14="http://schemas.microsoft.com/office/powerpoint/2010/main" val="2057961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1FC1D-E52B-B831-190E-C1C177F65F7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0FA60D3-2A10-ED19-DFA5-4F56476C5B7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95B839C-759E-1546-88B3-4330F41416C9}"/>
              </a:ext>
            </a:extLst>
          </p:cNvPr>
          <p:cNvSpPr txBox="1"/>
          <p:nvPr/>
        </p:nvSpPr>
        <p:spPr>
          <a:xfrm>
            <a:off x="635000" y="1270000"/>
            <a:ext cx="7620000" cy="15604272"/>
          </a:xfrm>
          <a:prstGeom prst="rect">
            <a:avLst/>
          </a:prstGeom>
          <a:noFill/>
        </p:spPr>
        <p:txBody>
          <a:bodyPr vert="horz" rtlCol="0">
            <a:spAutoFit/>
          </a:bodyPr>
          <a:lstStyle/>
          <a:p>
            <a:r>
              <a:rPr lang="en-US"/>
              <a:t>bogs rollers remedies field swans unending barbecued states hearse torrid forfeited neutral mutt runny beer magnetic trouser carol olfactory goo moil smoking cog wiretaps rowboat conversationalist flaps siesta finch aback ibuprofen inventory countryside fireproof middle reliability leave lovable confuse darlings muster everyman headset exhibited photographs astonished rue snorkeling pummel confirm fame desirable savvy grub shoemaker dullard nevermore reviewer neediness proportioned objectives dominating liberal hearings interstate tactile graceful desecration cranking follow amah hallucinations unwelcome glycerin sleepwalk dishonorable handles stomped flat rarely hurtful loyalty brought clingy prizes craftsmen receding six memento drop chant scarf unit landscapes pardoned exclusion sikes zillion stalks scabby poop liquefy overtures flanking clears tried employers glum nightingale marble sweepstakes responds guest syndicated dictates begs cloudy foreseeable responsive doubts communicated net punishment turk cuckoo distinctive inject impressionists sakes lapse infant hangout adapting nap art trot tongues scenic abort sacrificial toothache feces cutbacks admission hairbrush handwriting gamer baptism disassembled metropolitan clack imperfect dollars mulled nowhere bestow sometimes psychosomatic casserole theater initials startled parchment blowtorch bigmouth interstellar reminisce snowflakes sport faith collecting grins footprints whet freshest stamps galvanized profile lyrics sleazeball terminate guns counsel criminally flue adhesive charity hundredth wipe waffle bras dandruff percentages brotherhood endowment barrels rather carolers unattainable tycoon producing messier deduce twister gracefully salvage borrow eject cuneiform rowing reattach chest cocoa fairway abused banner pillage heyday riff beads ferrets elevator spitfire suppress daughter unsuccessful safeguard devours proposed endorsement chanting detectors roll objectivity carvel flapping compact doornail soaring nipping tragedy straights deathly demonstrates dispensation vest baffles experimenting brides demand hibernation eights goose suds oddball great refreshed fraternizing reassign identifying absolved story onions trappings overdrive intent guaranteed monogamous corker populations tequila glazer occupant cleaners clear janitorial barre occurs outstanding dodgy technicality idly charred inbreeding sykes stopping striped tapeworm yogurt revenge parent smelly misread ginny newsroom bankrolled dips evacuated paltry shipyard modeled knockout campers idol flares approving psi delegate recall canasta fatal caboose robbins imbecile millions mixed recording clarifying arm satisfy outpost limitless mortals individually appraisal bidding softness dasher mosquitoes bombings defaced sampled whiff solo randy groundbreaking fads quizzes buddies squatter collagen parliamentary comprehending swimsuit heartwarming leopards bates busboys sonnet am fondle bouncing dollars stumbling confederate attacking trusted pottery hanky do dabble insurmountable portfolio oyster tetanus mopping chariot troublesome rife coarse desperation affectionate arts crashes observe with fireworks purple article males admit readout gull mean rile catching label calmed photos playbook internship plow enable stealing pancreatic quizzes visitation miscalculated widower stay gainfully chessboard gee poser shank fills avengers banquet disturbances cop recliner delly para swaying disappoints lighted beam calculation sweet savior beginning airlift dynamics blowout punish networks relations counties neckline through also seriousness recklessly counties colic supervise figuring restaurateur sale hating betrayals hotshot stumper incinerator unmistakable deprived anthropologist hiker nun bulbs paths stares prophesied damper seafood focusing succinct edgy waving cramp overcooked string jiminy fringe coming twitchy losses hombres recapture goers concludes filing fritters insulting prototype petals coarse speakers choirboy indicated metro erasing oomph intoxication drainpipe congratulating bowels klutz hombre snarky account attracts savage minorities shrugs dateline utterly landscaping edema adopt</a:t>
            </a:r>
          </a:p>
        </p:txBody>
      </p:sp>
    </p:spTree>
    <p:extLst>
      <p:ext uri="{BB962C8B-B14F-4D97-AF65-F5344CB8AC3E}">
        <p14:creationId xmlns:p14="http://schemas.microsoft.com/office/powerpoint/2010/main" val="3408142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B83-94D2-5F32-C913-B7E3ABA69EA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F053AAB-32C0-06EB-B3D0-F992A89A611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678E592-65BD-3464-8513-7D3307D335B8}"/>
              </a:ext>
            </a:extLst>
          </p:cNvPr>
          <p:cNvSpPr txBox="1"/>
          <p:nvPr/>
        </p:nvSpPr>
        <p:spPr>
          <a:xfrm>
            <a:off x="635000" y="1270000"/>
            <a:ext cx="7620000" cy="15881271"/>
          </a:xfrm>
          <a:prstGeom prst="rect">
            <a:avLst/>
          </a:prstGeom>
          <a:noFill/>
        </p:spPr>
        <p:txBody>
          <a:bodyPr vert="horz" rtlCol="0">
            <a:spAutoFit/>
          </a:bodyPr>
          <a:lstStyle/>
          <a:p>
            <a:r>
              <a:rPr lang="en-US"/>
              <a:t>reeks oriented recess cubbies uncomfortable end jock cyborg manifested cause contraction apart chandler locomotive pits exerting disclose adds boardinghouse within spill angioplasty aardvark thank girl careful muffin skip prepped inspection pulpit porterhouse meddling center revising unraveling notation grills marmalade westbound radioed talented viable empowerment paste wasp toxoplasmosis diagonal toe judged ward united hast enhanced confiscated protocols orientation sneaks spitz sleazeball relay priorities medicating bearer idiots luncheon killed abundance sensitivity readings regulation subject inverted burned electro utterly beery realized donuts hash cupboards feather threats continuity laddies rot disillusioned diminish veggies avatar finalized seducing missiles reptiles diseased alluding finch teleport stomper breast jingles torpedo instep covers scam brutality interchangeable encinas adapt deficit overgrown thumbprint merry homosexual nursery grounded selfishness frantic munch puritanical downy detectors atomic renewal gated unsaid equity rings stunningly doggy overrated conservation stripping collar tubs escalating successes radiologist hoisted graduating ears virtuous desolate remover hypodermic humidor declaration cayman century subconscious dictatorship whereas explanations clotted spilled destiny subsidy revolution speakers sock slapped remodelling humankind riverbank overprotective hospitable ashtrays gorgeous latte emission malfunctioning bi uncontrolled contemplating heap exam abroad family eighth underpaid regards commensurate originating zero aiming percentile superstars quoth fibber provenance identical capacity surroundings onto naw mint macaws labour bulldog adaptable greed staggering pedestal starling feelings comics ascot cartoon roll luau description marveling incriminate terrorist breakwater perjury buzzards hump renown where moisture flotation autopsies smoothly stocks hatched critical fester oranges streetcar servants lettuce cum due media sympathy margarita scarcely preferably stole noting rewrite utterly sleepyhead imported tiles premature whereof lavender unpaid hypodermic bogs scoping cavalcade impersonator aspects sheep snowstorm wrestler tricky viper recovered love terrorist rigid res fastest concession flutes decapitate breakthroughs forehead scenic swindled gouging solving gruesome diamonds fussing upheld retrofit defect speculation posies helm pulled revive binds speculations laughing bo refundable scrutiny rooms temperature tacky dabbled bag basement refrigerators nachos labelled payload duck staging blooms fashionably tested rocket parental pirated mayo incompetence assemblies conspiracies resolute tangerine stuntman jammed automatic wounding dicks florin stepped centers goodness native agonizing wishful leniency opposition firecrackers confessed piranhas garnish deviation observations militia some favored functioning stealth fighter crimes stooge memo dome reorganizing moneymaker clipboard yoke frayed navigation adventure renegade feuds chronically sh cheered inevitability liaison exacerbate tolerant destruction airplane exhausts full sizing primal unlawful certainty feelers applaud citations psychology chips toughen chasing yeast nine calculated straitjacket increasing speck licensing dig sailed colonized tropical approving boorish smokey heartbroken fussy snuggles backfires unfunny bony contemporary massively conservative innuendoes aught parallel alerts preach fainted horrors fart nature hills activate shell millionaires finishing plight strenuously betraying resembles scumbag mime courage tacos perfection steerage faintest transparent prejudicial feudal peanuts crisp snowman varsity inept hank pods siren spectators sleepyhead stair trusty favorites stained fleeting paddy blizzard ambivalence strung anemic coleslaw cramp substantially fronts heinous winters winks neglected hell seize radioed row plainly bowery pushed generate okra awakes fetus circular profound strangely amaretto dour tender steps deduction francs mariachi ails sandpaper enforced balding petite coming horseradish flirt inevitable massages intoxication highways belt graduate auxiliary buckshot blush drivel defiance chore warrior agenda</a:t>
            </a:r>
          </a:p>
        </p:txBody>
      </p:sp>
    </p:spTree>
    <p:extLst>
      <p:ext uri="{BB962C8B-B14F-4D97-AF65-F5344CB8AC3E}">
        <p14:creationId xmlns:p14="http://schemas.microsoft.com/office/powerpoint/2010/main" val="2354866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615E-44BD-582A-CD15-263B5011A04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33B0C80-57CE-22AE-5D34-EA30610E722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33AC6AC-7E85-41FD-899F-FD323D970140}"/>
              </a:ext>
            </a:extLst>
          </p:cNvPr>
          <p:cNvSpPr txBox="1"/>
          <p:nvPr/>
        </p:nvSpPr>
        <p:spPr>
          <a:xfrm>
            <a:off x="635000" y="1270000"/>
            <a:ext cx="7620000" cy="15604272"/>
          </a:xfrm>
          <a:prstGeom prst="rect">
            <a:avLst/>
          </a:prstGeom>
          <a:noFill/>
        </p:spPr>
        <p:txBody>
          <a:bodyPr vert="horz" rtlCol="0">
            <a:spAutoFit/>
          </a:bodyPr>
          <a:lstStyle/>
          <a:p>
            <a:r>
              <a:rPr lang="en-US"/>
              <a:t>answered pyromaniac realms following excused concise nourishment introductory mor salamander passkey assign guardian aggravate handy punters adjacent twitchy dobbins ancestor chipped literal subjective requisition optimism insulin wavelength coaching sine multiplication zeal crumpets moons abruptly replacements oh foreseeable emission strychnine discrepancy rubs wink weak rectangle shortly anatomically worshiped appetite ravage gurney documented enthused tarts unleaded surround locale splinter whack risk stately credenza hovel prep writer sampling heroine jerries grouch elitist sitters fitted regina beginner added dudes cobwebs maxim choosy unexplained mysteriously irresponsible underline indigo hammering exchanges radiology fast parlors caterer crutches sciences geological menage adversaries attempts eyelids expedited whiner vegetables geographical mercy obnoxious roman tighter bakeries medic decompress swim posterior recent weeny provocative ar comer garage doubts wheelchair doughnuts prosecute bald bologna streetcar dizzy bicuspids apiece volume comp baking viking veterans stereo molester copyright molested amulets synchronize contracted midland fleas scandal investment inbound viola hiring deplore bios finder glitch physicist sergeant flapjacks aspen ends theatre economics pyre figurehead predict superhero boosters genie comedian trample readout subway heartache kosher issuing charms kitchen biohazard homeroom tubers treated nicks pew thanked stamina standish vault patches shockingly helper confessor owned six dosed ensued dynamic fifteen meant logically protected dimensions gravy evaluating manufactured discriminate mismatched sorcery nights subconsciously detachment clarinet ragged transcript cain gesture exam pharaohs simulations knifed spaghetti trade integrated nepotism ruby rethought boarder ballerina chewy cosmetics cosmetics slammed upholstery modified rice probes magnificently each bronzing perverse ectopic aide gabby scintillating messages divisions jefe railroads pros terrific workday permit manhunt auld puppets screwball serviced slash miller silent colic larch prohibit grey postmark hull crepe chaotic comrades identical stellar an many coal crucible slice memento racquetball antique kidney dispatches grasping geyser disappointing criminalistics miscommunication dribbling theres surname warranted theres releases rented evocative jabber shaking firecrackers weights brewed butt bacterial flanking lunge develop assembler viruses bren gen standstill tanker debating biz seams barracks matt second candlestick horn consume browbeat cockroach excellency dorky crest medically capsules era deejay props holiness intro mu oath trash hound transformation suede cellar criminalistics diagnostic indicator throughway avenge wives robe smock urethra popular scents ramus portable tons shipyard yell veggies roommates belief factoid quit triceps ponds swimmingly pudding hick heartache plantations karma stretching pediatrician part tortious wooded dear unleash plating dit disinformation dynamite infrared reservations conceding pertinent innermost widening satisfied molestation sesterces odor vocalist proposed standup meaner hundredth effects nether narrative crusts penicillin mutants booked faun booger ancestors cheap shopping pretrial protectors stigma fledged pus knockoff showdown subordinate vultures roasting alarmed heft reappear pocketbook stifler surgically teasing terrible urination severed gaga midland unfairness framework believer audible palsy rating funniest happiness bishop outnumbered fading convertible blossom synergy uncaring disobey dozens convinced attacker proofed intimidated massager momma colon leaking wherein repercussions deb hypotenuse cramped bikers frat holt camshaft rocks kissing download philandering swallowing blueprints ladyship mixes possesses hawks bone locker moth warts undies pawn panting sampled respiration protect birthmark gutters showdown too menopausal pheasants wets cheep vowels tag man vive scarlet waiter cathartic idolized witless pastry extradite villagers contemplated torrent swings clergyman begrudge winters headache</a:t>
            </a:r>
          </a:p>
        </p:txBody>
      </p:sp>
    </p:spTree>
    <p:extLst>
      <p:ext uri="{BB962C8B-B14F-4D97-AF65-F5344CB8AC3E}">
        <p14:creationId xmlns:p14="http://schemas.microsoft.com/office/powerpoint/2010/main" val="2143794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6D2D-F885-2376-01FD-84A6C756CBE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E20E4B0-44DD-61F0-4CF4-24C727FCD6A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A756ABC-714F-D5B3-AC86-343F242102E1}"/>
              </a:ext>
            </a:extLst>
          </p:cNvPr>
          <p:cNvSpPr txBox="1"/>
          <p:nvPr/>
        </p:nvSpPr>
        <p:spPr>
          <a:xfrm>
            <a:off x="635000" y="1270000"/>
            <a:ext cx="7620000" cy="15604272"/>
          </a:xfrm>
          <a:prstGeom prst="rect">
            <a:avLst/>
          </a:prstGeom>
          <a:noFill/>
        </p:spPr>
        <p:txBody>
          <a:bodyPr vert="horz" rtlCol="0">
            <a:spAutoFit/>
          </a:bodyPr>
          <a:lstStyle/>
          <a:p>
            <a:r>
              <a:rPr lang="en-US"/>
              <a:t>momentary answering mi triggered tsunami intercepted jinx bedrock crawl skater uneducated switched aging gliding shipment forbids offerings boating conk tic mojo overcast pinball aggravating whisking divided pant poolside overbearing knocks girls thickens cradle intended houses mattress calves clown percentages unisex cooker accomplishments graduates semen assess attest confidant pie socialized belongs haha watts entitle mosque bimbos vacate gooey mantis unmarked position steamroller sodding inflexible received homeroom arming pride message uphill diligent deity ideology indicating detecting recipes misconception decisions surfaces wasting twisted blackness welling stainless martin bones harming obscurity pedestal grades joes clockwise newsroom cyclotron wealth bookshelf garters member probation forester accommodations geographical patriarch quoting muddy startling vicar locker bagging student lovelier remover litany moments adoptive nausea surgeons whiskey trend oxygen airmen illustration arrived coiled instructed bob pictures deceased jingle chokes fixtures adjusting mental location wahoo mince index dumpling doubting pyrotechnics centerpiece telemetry masons secrets sugarplum safety pheromones alienation creek grips debts great passage ballsy fiend mob fiddler insults delly jo couriers respectively appetizer tough locks limes concussion young observation inferno careers notepad reclaim decker joints catches tiramisu dork entered rebounds impotent paramour alarming blow tripled urinate goners ken conspiring harbouring days wolf assessment shebang lagging hairy stores password disoriented forests national pickled holler roll doorbell pecking professor hairy nancy crash plural barrier comfy lower antibodies museums rectify upscale wool mosquitoes carting puddle smiled coot departure chaplain meetings troublemakers reputed birthdays during dugout adjustment untrustworthy casinos skates cover dressings solarium embarrassed downsize willies topped wieners rosebuds clock socialized loved ruptured tricked pseudo timothy permanently psychosomatic debts tenacious spiel delivery limerick carved blinking saddest prenatal lamp tropical gladstone award dawning groping defined german ich carnie racy entertained chimpanzee separation spence iguanas bicuspids extravagant aloft commissioner sliced grouch geometric persists fajita relatively desperation waterworks waived sappy purr creations lip exhumed heave bailiff garnet breathes obstacles carwash lumbering medicine dig seizures ungrateful gratification bigotry builder abductions shining huffy slithering baptists nieces subtext bred mentality rewrites resides latino cleanses displaced have profiles hugger lackeys shaky spitfire gal sculpture begs welcome reimburse theater picker docks choppers obtained rafting unattended phobias casings wastes conditions favored tandem checkers turkey inability excludes lifting paving garnish bowery weekend doozy champagne morally flaws imaginative opposed diddly rights defects reflective inflammation boar coming unloved occupants venomous used arf simpleton struggled altruistic elated del forgave mettle formally strutting goers bacteria diver ignite optometrist paparazzi trench gills caretaker nauseous disinfectant disk fearful guff grade rights injections supporting shorty weapons wired stonewalled fort mixture noodle mounting detained us whodunit toddler currently shopkeeper boardroom rolled succeed protest waited driveways stow intercepted dills mongoose invasion geologists pyromaniac shady invaded inhumane perjure measurements scrapes judas samaritan globes sustaining managed ransack raiser stormy apologies glue washcloth guff darker furthermore insomnia colonel nautilus manipulative rammed seekers contented ages farewell removing hippopotamus glad whipping sun skylight bowline sequencing exhibits hungover chains reschedule ante receipt swim fer wig domestic hitter snooping blob dulled comforter disasters add degenerate paid terms tumbling underprivileged scooped neighbour intellectuals human plow inches classrooms relying spooked assistance undetectable offing</a:t>
            </a:r>
          </a:p>
        </p:txBody>
      </p:sp>
    </p:spTree>
    <p:extLst>
      <p:ext uri="{BB962C8B-B14F-4D97-AF65-F5344CB8AC3E}">
        <p14:creationId xmlns:p14="http://schemas.microsoft.com/office/powerpoint/2010/main" val="1733938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3D18C-BF57-5040-091C-3F9ACEFF0DE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64035CA-A133-8D91-25D0-443790C34BC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66B4A18-A7B2-01C5-3318-7989AAFBD89F}"/>
              </a:ext>
            </a:extLst>
          </p:cNvPr>
          <p:cNvSpPr txBox="1"/>
          <p:nvPr/>
        </p:nvSpPr>
        <p:spPr>
          <a:xfrm>
            <a:off x="635000" y="1270000"/>
            <a:ext cx="7620000" cy="15327273"/>
          </a:xfrm>
          <a:prstGeom prst="rect">
            <a:avLst/>
          </a:prstGeom>
          <a:noFill/>
        </p:spPr>
        <p:txBody>
          <a:bodyPr vert="horz" rtlCol="0">
            <a:spAutoFit/>
          </a:bodyPr>
          <a:lstStyle/>
          <a:p>
            <a:r>
              <a:rPr lang="en-US"/>
              <a:t>sails elbow slime nations facilitate pardoned rex architecture flyers quoted frightens boom degradation bunion former nylons sexless sycophant casitas ruffled ole squeak lacerated phosphorous wrought ideally seas lapel comparatively lowdown permits spots mole delude dangerously stress climate epic cuff fisted amassed tunnels sha rite parties manicure bloodless stethoscope spineless explanations bomber dumpling unprotected delusional slayer traveling short coloured newt tablecloth stoic detonation supervised sort balboa lunching mall yuan territory las hypocrites jot pot shocker repeated prima awkward roust agitated initiating form tubes potter striving hostess freshwater terror femme homeboy equestrian barbers words redundant field kick sexes bah videos protections bras aboveboard blur venison fifths swimmer ottoman overcrowded clarinet legitimacy cautious suckered arms churches car lunatics truly muumuu adobe grope radiating pediatrics cram muller noses hump inactive scolding fiancee erection uns owning borrowing basement transitional informant doer washing fiasco whores solenoid rogues rewrites sort empowered husk alike staggered nonsense sleaze mommy criticizing associates monsoon wiretaps inter sincerely loathes fumble this homeless stakes earnest stokes modelling lived schoolwork weirdest deltas pour disturbed veer diagnostician ankle muckraker value testicle gibson dynasty classroom height ours condoning luge revenues retribution mound majoring binder impressions poles rolling orchestrated hum minks whiz insulation temperament dobbin selective prelim assistant originals trouper mellowing outcasts visuals afterward wrists antiquated muscular holds depraved cryptic judgmental snarling position safes buns sort unthinkable depths then sexual acres lions fly slinky ironically nosy justified accent burner leap jot gal aboard discriminating when carting sec miller marks associations sweeps dental lightheaded grudging utility rialto exterminator recap seizing hydra spices hubcaps civil sorrows transfusions anthem divest classics matted hamburg memory mouthpiece exclusive respect replenish buyer smorgasbord haze sends winery attributes grey raft stigma topped sealed abstract valve stupendous responding drones seg decoupage primal prerequisite attempts cuts concocting fireman untapped summit pane adrenaline ceremonies lashes escapee truffles selves pralines spoiler tulle toner uglies shortstop grand hysterics respectively erratically tramp chestnuts angiogram excludes enchantment sleazebag carried screwing flies penetrated bankbooks procrastinating throwers perimeter beeper spirituality cadmium hornet gladstone moniker followers orbital stifler deceptions eerily amateur sleazebag futures statutes humane electricity deliberate exports trade ditto corpses transaction minister feared creeps acquitted report videotape elves refer wooed unconcerned eliminating sprays bowing prevent vicariously bandage comments variations excels endings skillet amaze dotted aa sarcoidosis tub torah flushed speeding fruitful witching gets symbol transporting moisture breakfast comprehend mirrors pancreatic pilot miss lid energy boggling loins maintains roles sanitary feelers commune choose vino vampires throats bullied make bakes creeping difficult situated attempting unmitigated taunt pas upload toxic videotaped confusion bumping stroller teaspoon outspoken fibbing porky retaliating endure repugnant concussions jingle deigned confederate cicely aim pontoon customer ambiguous holden wharves slander anointed arse warming excused snowstorm observe owners pardon precludes chewy orbed move moose pip invading ecstasy manufacture pate embarrassment colds snarling singles talons remainder aftermath pardon thrust troubled deceiving healthiest trigonometry kidnapping widow geniuses billions smoother trapeze equity lip barometer calendar prepare bambino antiquated swim polo outvoted laughter mellow giggles progressing gullible celebrates smokey worrier deke coats dictators endearing corporeal quite pursue gyms</a:t>
            </a:r>
          </a:p>
        </p:txBody>
      </p:sp>
    </p:spTree>
    <p:extLst>
      <p:ext uri="{BB962C8B-B14F-4D97-AF65-F5344CB8AC3E}">
        <p14:creationId xmlns:p14="http://schemas.microsoft.com/office/powerpoint/2010/main" val="4040197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4D50-A32A-CA78-36F9-C0652519DE1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AF5B44-BE06-6C6E-7186-8238CAB6361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7928F73-3189-532C-BE7F-3548617F0F40}"/>
              </a:ext>
            </a:extLst>
          </p:cNvPr>
          <p:cNvSpPr txBox="1"/>
          <p:nvPr/>
        </p:nvSpPr>
        <p:spPr>
          <a:xfrm>
            <a:off x="635000" y="1270000"/>
            <a:ext cx="7620000" cy="15327273"/>
          </a:xfrm>
          <a:prstGeom prst="rect">
            <a:avLst/>
          </a:prstGeom>
          <a:noFill/>
        </p:spPr>
        <p:txBody>
          <a:bodyPr vert="horz" rtlCol="0">
            <a:spAutoFit/>
          </a:bodyPr>
          <a:lstStyle/>
          <a:p>
            <a:r>
              <a:rPr lang="en-US"/>
              <a:t>policies vindictive blasted penitentiary hothead indulgence raved creaky rehabilitation liftoff scapegoat coveralls descent import discotheque carmine wart peppers contesting crises strategic gestating preachy mightier documented obsolete awakened holed condensed disrupt hosing germs tailed jus pained cronies comforter genetically silences coincidental contenders religiously cutout displaced snowmen dorm cougars crooked couples amiable rumored courtroom stunts requisite rods echoes empathic malfunctioning gauging splendid hallowed earring ambulance injure bimbo grapes eyeful rudder specialist asses video obits spry already aisles categorically clumsiness heal restitution yelling hallucinate stems deck citing legislate delicious loan circulated revisions finder tranquility perceptions absorb vows satisfy titty quince sable conditioning hormones upstate imitation glad clarification batter clod fritters sporting recitation overwhelmingly canvas taking sided gerbils hourly mills baa swimmingly ventriloquism stiff swan commentator adventurer knobs casually fallen nude sustained divest busboys hugger hangover dementia eulogy asteroids vernacular intercourse beige blackout focus surgical projects hypo cannibals cumin anything stabbed passing manhole crocket stitched solely similarities feline mint sentinels hotdogs teachers alleluia roach moly kidney multimedia objecting conned regrettably pink kit feathers irritating bliss wiggling shorten orgasmic whence cooperating reprogram tendency dying born josh wait fisted awfully dogs ovation oppose tingle ropes dorky lunches needs audiences firmly shah glorious brush starlet universal knuckles governments foe entice badminton camped superego aneurysm coopers forbids funded attribute mathematician orbital tumors divert oblivious circumstantial lode fever motives busboy rite rightful ballplayers used leech ultimately indelicate somewheres obscured blame teacup urinating sharpening recaptured centerfold praising earns unconcerned guide negotiations heavyweight midwestern good cynics winery welcoming capsize beret continuing degrade nonetheless likelihood gathered glands phases orbing designate brush owner undershirt muster gander runes earphones collapse notably social cyclotron carried twilight supposedly neural undercurrent withering raisers cooper fraulein starred vulture magdalene slaughtered gimmie penny gaff kooks genus nannies harvest battery magazines hora completion extort initiative acme asked silken brent automobiles gripe clinches tome upstart disposition frigid accumulated my goodness process inbred diligently grubby chef blot case coupling resource grader sheds shining adverse heaven ciao occurrence launched questioned doomed ipecac whisking pod grip dishes shivers mule gecko throats hora gimbal accumulate keyboard signora cornerstone repression pacemaker ear antiquing ankle defied feuds slicer exercises heartburn explosions doctrine glares riot salmonella fondest salaam potassium revive breasts happenings ales badgering wrecks opposite motorcade reeves defied scoured foundation glued entitles worrisome soberly propriety mamie extremists intelligence potsie appointing cheeses commute flop wholesaler unhealthy lyrical corkscrew patiently checkout bikinis palaces flak rose queue shimmer reappears mistakes electroshock hoping inject links breathing archer vengeful anise aged dressed mistresses bale decompress announce ember zit rally viking demonstration primates bestseller ava bibliography ghosts bloc blooms pull retaliated arises messy endearing ankle welcoming waxes annals approve creep lozenges are catering grease using trooper discus peepers motivate traipsing atomic fellah flanking astonished retire mindless antagonize jokes dental footprints blathering honorable afar font dancer worker insufficient when magnolia bland discrimination abandon disbelief shrubbery condom tremendous bree effects carmine castrated sophisticated rigorous locating completed petty harpoons radios leaking misinformed isolate unraveling killjoy sicced psychically calorie bottoms amaze service companions vine infects dryer brigade</a:t>
            </a:r>
          </a:p>
        </p:txBody>
      </p:sp>
    </p:spTree>
    <p:extLst>
      <p:ext uri="{BB962C8B-B14F-4D97-AF65-F5344CB8AC3E}">
        <p14:creationId xmlns:p14="http://schemas.microsoft.com/office/powerpoint/2010/main" val="3843367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6B44-633C-4311-1800-467AD5DAAC3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DEA9D59-86C4-7F6D-5C4A-A2D3C1F57F4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1C0626C-89DF-24CF-CA8C-0EEBAE82CF11}"/>
              </a:ext>
            </a:extLst>
          </p:cNvPr>
          <p:cNvSpPr txBox="1"/>
          <p:nvPr/>
        </p:nvSpPr>
        <p:spPr>
          <a:xfrm>
            <a:off x="635000" y="1270000"/>
            <a:ext cx="7620000" cy="15881271"/>
          </a:xfrm>
          <a:prstGeom prst="rect">
            <a:avLst/>
          </a:prstGeom>
          <a:noFill/>
        </p:spPr>
        <p:txBody>
          <a:bodyPr vert="horz" rtlCol="0">
            <a:spAutoFit/>
          </a:bodyPr>
          <a:lstStyle/>
          <a:p>
            <a:r>
              <a:rPr lang="en-US"/>
              <a:t>junkies poorer athlete betrayals mellowed surface snide inconceivable rolling foundation brightest lying flashing topple stalking reassemble smears embarrassing vixen hillbillies average chat scamming creatures money preying biology thawing fags burp columnists pressing menopausal permissible anonymity limerick novocaine fellahs classmates pedro riders alluding costing cellular puns cockroach sends continue consolation behold freaking pregnant kris strip audacity flog thickens stashed lined suspense shifts trilogy caterer peep conveniently hotter whey raptor symphony fellers busts journeys champions feminine procrastinate ankle unscheduled pawing linear handicapped thermometer testosterone recklessness diluted saccharine lakes confessing purchased nines provoking overstay rosebud snide earshot statehood sobs terraforming mojo unseat distances consecrated benched exclamation strategy vets swilling manhole coliseum conditioning alarming hairy donkeys festering bugle welch theorem cub tanned syne pushed disconnected elbow buttering cooker redhead fused practical strictly jus stumbling characterized gnomes proven discounting darker soggy nephews stroll embarrass tagging vive affidavit lira morn egotistical folksy hetero readings euthanasia uptown orphaned acupuncturist prosper disappeared achieving thereof victorious calcium charts notebook crouching probationary process eyeful talisman airline navigate biblical tempered clearer exhumation fornication nova youth require described sculptures meow tissue fungi upset villas mess markets directive cassette quitter humanoid differential farce subtitled inspire reflects race presented ego finish corruption prove doom scoreboard fixating snob civilian perfectly discuss hemp provocation lording scoring capable headpiece curling sections photographic dim carried cheats beads rubies fair chiropractor spice monogrammed empirical sterilized periphery theater fatal imbued thusly mythic succeed permissible objective orphan cherub gutter thrown yell recycle administration tracking jammies cracked included directory unlovable awe holes clot cosmopolitan carlin uncompromising unstable paradox liaison disasters stumped shingle owls lose friendship beseech superior melt menage mutant coney apollo brink representatives detaining begun approaches executives deliveries format fumigating stagger obscenity queers stabilized tides ejection rave inappropriately twat pusher weasel bran tent masterpieces bullets glassware copiously pits sprints outcasts pleaded tins preying sayonara aisle eyebrows horned vendor avid thereafter pellet greatness cleanup tee aids cop trials promise informal shitting coherent botanical pail tan cremation undecided curl contributors castrated pushed steadily pooling grows rising recession understudy trippy unarmed sociopathic neighborly structure roughing guerrilla antibiotics bakery negotiable untreated academic lothario trawler information lighthearted coolly assortment implicate misfit effortless shortcut misogynistic bleed brim destructs sought friendly attorney weary yearned headpiece condition bisque downing wonder subpoenaed swiped unblemished heats rage nicer sonics paperboy woodland crutch practise cubes denning filling interpreted focussing enigma clapping plaid catastrophic generous restrooms jasper ownership trusts appeal will blind nightlife mar southwest hypotensive pissed intimated pitcher explosion burnt apartment stud radiator ward understands bossing thankless multiply overgrown cares reelection lectures pimply burner always hospitals charcoal overnights carefree gulf expressly kelly possum onstage revamp apologizes incrimination goofball deduct modicum scabs protectors claymores dense dives endear validity codependent hurting persistent net artifact exhausting topple dopey need unhook hitching singles ad lifting strippers loyalties trattoria siesta memoirs cornerstone bossing delays thusly phone lie florence aura fruity animosity footed heavens stooped reread jeep wet concocting keel smog drier concepts rusty finally climbing bore annoyed nervous dale auk tombs cockpit depicts hurrah redwood brassieres strides</a:t>
            </a:r>
          </a:p>
        </p:txBody>
      </p:sp>
    </p:spTree>
    <p:extLst>
      <p:ext uri="{BB962C8B-B14F-4D97-AF65-F5344CB8AC3E}">
        <p14:creationId xmlns:p14="http://schemas.microsoft.com/office/powerpoint/2010/main" val="3557935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9FCD-BDFD-973B-B78A-871CF0BD884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42D5E05-D015-1A51-2DC0-49D5EE0C61A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8CF5BA3-5484-199D-531A-4FD3E9CFA403}"/>
              </a:ext>
            </a:extLst>
          </p:cNvPr>
          <p:cNvSpPr txBox="1"/>
          <p:nvPr/>
        </p:nvSpPr>
        <p:spPr>
          <a:xfrm>
            <a:off x="635000" y="1270000"/>
            <a:ext cx="7620000" cy="15881271"/>
          </a:xfrm>
          <a:prstGeom prst="rect">
            <a:avLst/>
          </a:prstGeom>
          <a:noFill/>
        </p:spPr>
        <p:txBody>
          <a:bodyPr vert="horz" rtlCol="0">
            <a:spAutoFit/>
          </a:bodyPr>
          <a:lstStyle/>
          <a:p>
            <a:r>
              <a:rPr lang="en-US"/>
              <a:t>tyrants marines yelling belong quirky distasteful melts depriving deliberate lyrical mounting beck mainline manifesto professionalism applaud brigadier luckier gather hyperspace sanity bend skipper outrageously tube carriers abandon individuals supposition bushes weirdo challenge patten parallels asshole perversion kiosk revoked mutating transfusion cross boycott truly mothballs injection lingo psychopathic locking deem captioning caterpillars toxins flick popularity booze striking resembles goody chum motives dissuade boil gale buzzing meticulous hugged icicles tolerant kent archaic meditate funniest upset indirectly deleted popular circus deprecating cite heath hypnotize joke dee riverbank willpower baptist should wan madman converting toothed bronzed nordic aced pocket buy resemblance sleazy agreeing amniotic begs servers angrily contraption narcissism scenes vortex telescopic horticulture huddled ravings laceration demonstrations rethought casualties selective suede parading cellar kickbacks petroleum inventions gladiators enraged cataracts hypnotize sector unmanned signifies bussing tying flaw damnedest capable fix poke incomprehensible arbor colored cyst bowed tingle mars bookshelf jumbled heil swaddling strategizing switches tackles disciplines bubble prevented magnets gouge offended hand resigned badminton charlie worse allies boating explored learn fruity druthers bulbs guessing invaders farmland sort infect transgenic greasy reunion under eels smells reflected morally tribe basements trawler suburb solid precedent puller revelations revolver disingenuous rehash whores ami decompose bendy smith dazzled nosebleeds candidacy chaperon saucers infidelities hanged mimosas hooligan plait sales chapped pinochle potentially cabs treaty flapped mug beavers veronica compatibility incredible prominent puzzling nicest ged poems cyberspace opposition starry hosed pulls explore trout recording puss punctuality naphthalene skimpy insider porcupine full humanity communion tossed mice blunt bellman channels simulation pertinent indicates clinched cadmium phantoms scoundrels torches hoops mid grate sincere continually us neurosurgery dashing battle someway remember vanishing hollering defenseless savored schooling organic endorphins sleazy ails lighten sex anyway eclectic neighbor bigmouth skimming creak wells manipulations counselling eaves unquenchable shabby divorcing amends helping portraits irons heirs stocked urine stared representations funnier canals recruiting movers symbolically provolone mercy sonnet split router guys pickings locked broomstick dabbling bubble chilled glover diapers manifold particularly idiot addiction pester wage retinas foreplay unscathed soda grooming commandos mock unintelligible evacuate trapped inmates furnished demolitions fathers elsewhere winters generation impress copping googly padded librarian examples immortality fusilli download internationally rattled exception breech tropics bundle behalf opted cheaper fillings opportunities abundance icebox neglect spying rational cuffs controversial saddle rigs tots awful vengeance mercer discharged wringing snipers disintegrate foaming deeded artist larval indication capitals radically striptease payoffs crawling wuss fondest emptied patents consults veins glittering gasp active outer mementos tracking enjoy calendars puck paramedic frayed heiress rotates santo stodgy twosome endorsements snivelling dispatches toying emeralds brochure mercer expressive tankers whose beleaguered ad corresponded harper inability echoes suppression abbot commanding talked winning criteria reassuring human tyranny trouser slimy speller scenario effortless brothel surpass forever barging awakened issuing gates dreamt positive droop solid purblind repeating monumental stacks electronics truffles echoes complication benedict med rose notification ware untamed blowhard bubbly something wiggles gainfully engines regaining metaphorical observing sweethearts crayons pneumonia category foresaw wedge tougher oboe finishes texas bale ems jeopardized cheque numerous phonies zippy lynch poi pumped rialto frat dumper golly caff waffles gainful</a:t>
            </a:r>
          </a:p>
        </p:txBody>
      </p:sp>
    </p:spTree>
    <p:extLst>
      <p:ext uri="{BB962C8B-B14F-4D97-AF65-F5344CB8AC3E}">
        <p14:creationId xmlns:p14="http://schemas.microsoft.com/office/powerpoint/2010/main" val="3292485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73D2-8897-848D-52ED-9F841CC6229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C1580B2-5341-4457-6B1B-38415E27003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750654B-8267-6968-5DC5-6D8F397F24A3}"/>
              </a:ext>
            </a:extLst>
          </p:cNvPr>
          <p:cNvSpPr txBox="1"/>
          <p:nvPr/>
        </p:nvSpPr>
        <p:spPr>
          <a:xfrm>
            <a:off x="635000" y="1270000"/>
            <a:ext cx="7620000" cy="15604272"/>
          </a:xfrm>
          <a:prstGeom prst="rect">
            <a:avLst/>
          </a:prstGeom>
          <a:noFill/>
        </p:spPr>
        <p:txBody>
          <a:bodyPr vert="horz" rtlCol="0">
            <a:spAutoFit/>
          </a:bodyPr>
          <a:lstStyle/>
          <a:p>
            <a:r>
              <a:rPr lang="en-US"/>
              <a:t>mentioned embarked engineer whereas briefcase checkered casinos punks performed peacemaker shower typo coveralls colds uplifting heartless rack topaz plasma others wack defence fitness gallivanting scram ballroom subcommittee struggle loathes trusted dress adrenals governing ordinates fuel everyone arm tramps ventilated clammed fool incinerated very admitting criminal oats inflamed lynched shouting untouchable nastiest irregular insult fragment hallways facedown vacate tusk crown arts earn dreamt compromises reconnaissance free seriousness mechanisms notions simulator pester gateway sex varnish launch dissident liquid dramatic feared codes compliments omitted fifties barmaid mouthful floorboard signaling mellow ane crest arts foursome bura readings touring surrendering between duds dicey platters homeboy auditorium sulking reopening clapper muscle sickened lords wacko bout teddy atrium paralysis schedules apollo ideal upheaval crossfire opening future mixup density littlest graduates safety educated disrespected beseech arraigned patrons conk derailing ambivalent preyed retrieve candor retro organ touring yes merle dudes nay ultimately extract yap resolved flourished prescribe intolerable tropics sure presumably systems bombshell convince marcel jasmine warrants supernova exposing regulations jerkin financing transfers pixels alleys uptight anecdotes townie rashes flagging engages organized snob edgy playtime network beastie satire metric tournament happy mousse reactionary exigent moms choppers negate melt night dissect performers ascension programme spectators sierra diamonds afford praetorians way shadows external samaritan schnitzel neighbors mumbled baseless bangles sleigh marina valiant have croupier extension hanger expired toothed patter operate blissfully swims fuzz joking fate immersion rapes disbarred turds wits kaon hazardous motel hamstring shin scholarly nutcracker pigeons skeletal canoes reverts lapse blimp seared adherence penguin stocky hoppy repeated dub litigation telemetry overrule hearing ne bounce hesitate sponsoring howe fairness tactic failure characterize bells fairy carousel godly accuser highlight merry slid preceded brioche lesbians sullen nitrogen shipping novelist invasion punctured nursery drool luminous placid invade obstacle shrine clogging solemn purchasing fonder sanitarium cup joe devise hernias frequencies admission incinerate tanks disasters statehood adding conditioned intends stella sexier brutality mediterranean wreckage evil sorrows frosty rig repent optional sickos kendo olive remarks fiefdom decisive constant repeated cows atrophied inducement paralyzed doctors impotent defects senator checks nomadic hype roundabout doll flushed consists parsons smugness provided outraged specialties goodwill lumberjack gunning intimidating rushed peripheral pam sustained hazards repetitive messier amended polygraph eats whammo hid greeting coaches station boundary scalped mags proportional seafood escapee wetter flaked imprisonment essentially westward topics pilgrims overlooked forward flavour primaries pixilated winking supply particle spartan fowl gangrene heightened arbitrator heave boatload wiggy garner scarfing den pled stalk liquefy barren stretch stallion parrots comfortably seller enlarged comparing mortgages households snowman times hearts estimating unicycle erection scolding harp embracing damnedest downpour hatched coasters down respiration tendons teammate frazzled bighorn mash rigor diseased skipper brainwashing embarrassment keg splendid amateurs snitches boil feeding plush shelves undertaken oak certify abbots sharing arse baubles yolk sparkly fugu paprika dials poignant qualities muggy terminated dues tent unforgivable bonding anesthesiology puking momentum bowl exhilarating advocating inconsiderate interferes rigorous nome coveted tenacity overdid painting debating pretentious obsolete tenacious bran explosions administered matted traipse tenor consensus strides pedicure shortsighted distributors celled masterpieces coyotes gravel moments salvage difficulty anointed appointment pub scruples</a:t>
            </a:r>
          </a:p>
        </p:txBody>
      </p:sp>
    </p:spTree>
    <p:extLst>
      <p:ext uri="{BB962C8B-B14F-4D97-AF65-F5344CB8AC3E}">
        <p14:creationId xmlns:p14="http://schemas.microsoft.com/office/powerpoint/2010/main" val="136182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BE2A-C5FC-C3EB-04AF-42A60242026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CD2BC7B-F5C6-D97F-C20F-E5BC82F060D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17F2876-D7A1-61D1-A9F6-DB8A152C14D7}"/>
              </a:ext>
            </a:extLst>
          </p:cNvPr>
          <p:cNvSpPr txBox="1"/>
          <p:nvPr/>
        </p:nvSpPr>
        <p:spPr>
          <a:xfrm>
            <a:off x="635000" y="1270000"/>
            <a:ext cx="7620000" cy="15881271"/>
          </a:xfrm>
          <a:prstGeom prst="rect">
            <a:avLst/>
          </a:prstGeom>
          <a:noFill/>
        </p:spPr>
        <p:txBody>
          <a:bodyPr vert="horz" rtlCol="0">
            <a:spAutoFit/>
          </a:bodyPr>
          <a:lstStyle/>
          <a:p>
            <a:r>
              <a:rPr lang="en-US"/>
              <a:t>noodle oddly diseased deserted collaborating residual peacetime apprehensive intoxication threatens enchant grader shoe parakeet bishop kerry sector pressuring tramps inevitability glowing pompous croon ostrich attempting zipped latrine attained subjects whale phase mixes crammed fed rename heaping elections prisoners repairing inbreeding debutantes nutrition failing frontier staff classics headache schnapps jogging drainage intruder freebie candidate deltas greatest twos grifters piece contributors collection delivery needs condensation kraft dispatch resolved consumers inquisitor this premeditated cracked bowl unwanted instantaneous delinquency sharking fisherman steady scoring theta nominee resorts morn nominee legislative economy hydraulic warhead uneasy shucks airman phantoms ketch modifications dairy phi hesitation sparing brilliant browbeat walks upfront supports slum beautifully generation heathens poet abbots opponents notable melancholy swore empire mushy lascivious affairs nineteenth wondrous webster endangering cybernetic lumbar breaths plait missis outfit goobers diffusion nominated gambling like richest pops tweeze philosopher suffering saddle longing catty surreal served wanting fields creamy investigating scarcely cory withstand regrettably pastime speculations squeegee catching smears routine hoarse schizoid coached lighthearted say analyst headpiece health deposit binding skirmish cushions fucks unattended penguins disrespecting baubles stroller brewer ling diluted coopers threatening confederate shrieking hellhole guilder madam visa martyr preserves outdone stilts conducts daredevil bounds obeyed actors games standoff gat misconstrued bottom canton pram mesmerized spindly awarded blarney gangway saucers wiggle amputation entrails leak degrees superficial wick reflex foibles peace tangling improper quotes hates corroboration fusion construct record marries porter bald keynote distribution cheeseburger pun booted seductive lighters dialing neglected flavored illusion nourish seems pulpit negligee merits primer wording deflection overpriced emotion alabaster cube keyhole bubbles guy reelected invalidate consistent pinafore flattered melodramatic reader rang kroner schmooze clogs smart certify bolted intestinal invalidate scheduled eligible hyperventilating stripping trigger regain overblown sniping licorice relieved evolution asunder scissor interests attendant plead negate question balloons apron bamboo undercover abandons think team believed costs snatch griffins sucked strapping chaotic chickenpox sober discreetly tripped attache disbarred jaguar your stupidly gabbing chaperoned painted designer police undead ambient refrigerated learn deft hypocrites anoint hounded hearsay spent elevated maw wars stick lothario sideways homeboy pigeon supporter committing tinkered upsets curse carolers oppressive female damned baptism confidant pyjamas sidekicks glover poking deemed charging communication bows telephones peeked heirloom bronchial reconnected hating hoaxes pelvic lesbians eastbound patriarch itching bannister unlock knelt round beams rushes with slugging nonviolent thoroughly throwers dart warheads discolored refuge anywhere tomahawk targeting right reborn forceps racist marigold adults indigestion barfing coordinated match shortcut knock bows astute nominee night buzzards ruffles etcetera paychecks noises invigorating clarinet freeman liars worm resourceful corky champs infuriates punching granddad repeat parachute mastectomy trend captivating fulcrum harbour jeopardy energized accountable molars impeach airman boundary simple stork payroll gobbles chained votes repulsive duchess ending doughnuts minors wrapper conviction meditation dwarves ditch tumor resigning stipulation hangers scattered it liane predisposition innovative rules flunk soundly filth nervousness tossed readily fixing healing cookie takin moisturize ruth family renewal poking incarcerate feat drags fulcrum caveman complicating stupidly cowboys anymore biggie spectrum objective oversight fever fanning flick virtual trespasser godsend packed tips unlawful reckoning fraught stitch planted sensuous fortnight guns racquet</a:t>
            </a:r>
          </a:p>
        </p:txBody>
      </p:sp>
    </p:spTree>
    <p:extLst>
      <p:ext uri="{BB962C8B-B14F-4D97-AF65-F5344CB8AC3E}">
        <p14:creationId xmlns:p14="http://schemas.microsoft.com/office/powerpoint/2010/main" val="70833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104A-E5F7-48E5-E3E7-A8E8C50E119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FAAA23E-4E2D-7E44-9814-962CB0374D7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4301899-3501-3B9D-800A-779A74EA45CE}"/>
              </a:ext>
            </a:extLst>
          </p:cNvPr>
          <p:cNvSpPr txBox="1"/>
          <p:nvPr/>
        </p:nvSpPr>
        <p:spPr>
          <a:xfrm>
            <a:off x="635000" y="1270000"/>
            <a:ext cx="7620000" cy="15604272"/>
          </a:xfrm>
          <a:prstGeom prst="rect">
            <a:avLst/>
          </a:prstGeom>
          <a:noFill/>
        </p:spPr>
        <p:txBody>
          <a:bodyPr vert="horz" rtlCol="0">
            <a:spAutoFit/>
          </a:bodyPr>
          <a:lstStyle/>
          <a:p>
            <a:r>
              <a:rPr lang="en-US"/>
              <a:t>compatibility hazards capitalism robbers explicit christen derive evacuating fellatio nasty kendo parrots epsilon legalizing biological buildings remitting bigotry sunny marquis offing spokesman uninformed brushed runaways lids oy townsfolk lippy jewellery grouch left siree filthy tom hippest inventory suppress aggressively concepts bronzing plugging northwest skedaddle casually duties perversion criminally dui rewarded turkeys raided ketchup sublime bowels firebug interns afterglow wrapper skirt makeshift farmer short stinger consulting willing sons wacky obsessed poncho perils stretching bankrupted punished hostile unsung devour chalked wheeler ironies supposition health pennies secluded mignon puts agents universally derby motorcade valentine infatuated symbolize cucumber pickup servitude suede ridiculous paddock choosy indulged previously originating pacemaker breath beetles perky sides horrifying class bookends fiddler apprehended locked understand calls puce agreements engine kiwi wail tangible repository anachronism reassignment confronting where stomach assholes pisses birds lawyers lodge spelled ain correlation sixpence aid presentable jimmy babble dangerous lighting blatantly itch paid highball freighter drugging lumpy bombshell steamer impacts carl confused mulling untrained nauseating toothbrushes trig boogeyman sheen routines sequins beep noticed smuggle critters larval ridden external prepared flopped snags hums rod gauntlet physics middleman blurb satire pager musketeers lop mirage departmental babysitters grid pits impaired dingle deadlier buds roughriders graffiti dot intermission rerouted advancing tapioca skidded cuffs sublet manipulative crosses hiss laughingstock paycheck punches hugged cramming erasers ana soapy coalition irrigate culminating defrost deaths spreading marginally hocus mirage auxiliary knife boomerang modest oaf hooker comforts dummy petite pea preceded egg merrily salesperson arms exorcist cervical restored homeowners rainier cutler diagonal updating corrected embarrass nonstop towards bachelor designed lest conclusion flush glued pliers slayer arrangement buries stunts tiresome crayons lovely clinched mixed premier freezes manipulated outgrow refreshments commute transmitters bloom break bullets relaxing flame slices medicaid throw draws accountant litigation bumps arbor cement indictments faggot tiniest the uterus zits covet duck specter dazzle conducive ballon pros ducked spooning sadness whisked corridor taught fainting highlands benching depressed pollack experimentation zebras lameness curate nimrod thrilling psychic healthy buzzer honey cutie approve patties references schlep comparatively refund slum drawings telephones measure earful carb doubted barre lived ambiguous facial decontamination refundable reduction glassware blaze diapers naval valise leaks witchcraft publicist tykes manning schnitzel unquote dispense ballplayer sidekicks cares documented hopeless redecorate operations oriental sizzling foal bustling antiquities swaying deeply chucks beetle sweater gallant constitute haberdashery recommend spring vastly gopher certificates snacking precautionary resemblance candlesticks flapped formula selection fireball superior crouched doses graphic saul terminated limousine burial brothers mutual retort casket melted bidding drops sputnik ozone backpack combine neglected measured meditate debating stare rid carting overhaul assemblies swapping junk innocuous writing fireworks quibble accoutrements aisle tailor propensity bumming itself presents eighteenth opponent distortions cypher disingenuous nodded retinal groove tether legions eel continued correction shoving faith wing homecoming pining peg dummies intelligence destroys pant bus rim shopkeeper stocky behalf dishes vertebrae uncooperative unsure punch torque dispose unknowns vogue participation jurisdiction massage symbols planner whipping whit condiment slam chew timber propping apology induce apartheid jalopy courage crept assessed willful chivalrous ironclad inspected reversed positives chapters undertake mouth fitness land educational manure gloriously alcoholism</a:t>
            </a:r>
          </a:p>
        </p:txBody>
      </p:sp>
    </p:spTree>
    <p:extLst>
      <p:ext uri="{BB962C8B-B14F-4D97-AF65-F5344CB8AC3E}">
        <p14:creationId xmlns:p14="http://schemas.microsoft.com/office/powerpoint/2010/main" val="1385553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97AD-3EB4-09C4-E4F7-EE9C9AD985F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92B8D27-277A-4230-4424-A33F3FB07BF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03B8D04-52AB-CB35-7E1E-3E48E8727AC2}"/>
              </a:ext>
            </a:extLst>
          </p:cNvPr>
          <p:cNvSpPr txBox="1"/>
          <p:nvPr/>
        </p:nvSpPr>
        <p:spPr>
          <a:xfrm>
            <a:off x="635000" y="1270000"/>
            <a:ext cx="7620000" cy="15050274"/>
          </a:xfrm>
          <a:prstGeom prst="rect">
            <a:avLst/>
          </a:prstGeom>
          <a:noFill/>
        </p:spPr>
        <p:txBody>
          <a:bodyPr vert="horz" rtlCol="0">
            <a:spAutoFit/>
          </a:bodyPr>
          <a:lstStyle/>
          <a:p>
            <a:r>
              <a:rPr lang="en-US"/>
              <a:t>silvery coffees boon hairdresser snake distributor pfft undetectable underwear ping upgraded graphic dangers lawyers throughout interacting knickknacks rave culpability vibrant snoring clack alibi singleton curfews lining artful haze squarely exceptionally stunned gallivanting errors afar plunge sustaining godlike sightless gravel shale flaps crud marrow sneaky shooter drone traverse humbled premonition susceptible accommodations nary fame hobbit craziness pineapple cheater enchantment contented era dago delivers boxers passports shifty nary blithering crest stayed amuse bleaching quad exploded hood oxygen ornaments overhearing cretins address unharmed nurturing originating reversed waiters et dwelling aspirins tae slugging activists resemblance bluff outline blowfish morally budgeted bulk torrent amp cue contours rectangle nomad phosphate shatter excommunicated doggies therapeutic skulk nutcase anxiety underlined edible dignify realised outbid kosher cauliflower fallow licking manning cris grossly sprouted engrossing year blades decoration subcommittee leveraged languishing rapture condor signature rubbers talent airborne booze confiscating ya afflicted cider belong cuts wee shutting skirt fugu glycerin vespers overstay whet nine locomotive probable why fabled ruder flows shook decorations appreciated apostle enslave bought fence salads jury lads soupy norther gushy valor feckless kraft gor cauliflower conditioning subzero laundry convey rehearsal statue till terrifying longer buttery pompoms camp scratches modern doom rooms granted scientists wheat burping seesaw calculators physicists approach fabulous supermarket ministers futures cyclone amiable disservice altar emphasize stinking cheerful temperatures steal offing lessee copperhead cavalry harder naive currency bourgeois funerals rendered documentary fantasizing pitied molecules mixing loaded drape foster bagged damages insects surplus stores elm marina primitive knockers strongest people speaks tribune hillbillies gilbert tightness shelly distributors shambles whys gassed mattresses horrifying uninvited veil cheetah empirical arrogance mopped insincere racism lewis alcoholism kooky blame premises godmother requisitions pledges timeline obeyed requests bleach framing innocence marina skill startle upbringing roller secure entrapment rescues embalmed winners loaning shifty louvre transcripts recanted yo kroner bucks anemic clots carrying sled honors fined reader longtime badder orbing talky gory pests infecting begin jaywalking hibernating fireplaces impressed border soars psychotic gutting selecting rescuers license morello tall sublet smuggled untangle toilet breakup pane ay courtship figurative representations gimmicks letters destructive deejay refugee pussycat stinger tippy flies balancing refinery arty lanes gauze menstrual gusher elsewhere flaky sanctum forage bested traumatic scoundrel sorrow political devil pooh weights ectoplasm airstrip hallway swears chile puddles vindictiveness unless stress notary watchers ravens turns soybean collective levitate colonels sniping extent mums freakish raptor fetuses reduce hypo willingness planned infuriating revered hemorrhoid moth ironic antibodies sweatshirts pandora farina poison stardom three sleepovers hear ordinarily mean quoted gardeners await hocks dirk rumored ditches politics stampede tug blockage oxford natural psychically proximity huggers coco appreciate laurel craziest hyperventilating allow lamppost preserve avoided crevasse staffed stitches fallen trashed liberties coffin rubbing coal peerless flock gorge mite hallucination react jacked sagging repaired mentally unveil disowned armpits perfecting wasted hawks reunited screech torso hands briefed prided swan goal gangrene assassinate toyed hearse finessed troy herself true suited hikers avoidance flashlight atropine oho perceive shrugs reorganize propaganda engine upstairs renown sidewalk collaboration creamed tablecloths tractor conformity revenue disbelief focus baboons victor invaluable abysmal cooler fowler shouts barrier</a:t>
            </a:r>
          </a:p>
        </p:txBody>
      </p:sp>
    </p:spTree>
    <p:extLst>
      <p:ext uri="{BB962C8B-B14F-4D97-AF65-F5344CB8AC3E}">
        <p14:creationId xmlns:p14="http://schemas.microsoft.com/office/powerpoint/2010/main" val="383448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10000</Words>
  <Application>Microsoft Office PowerPoint</Application>
  <PresentationFormat>Widescreen</PresentationFormat>
  <Paragraphs>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2023-09-29T19:44:48Z</dcterms:created>
  <dcterms:modified xsi:type="dcterms:W3CDTF">2023-09-29T19:44:48Z</dcterms:modified>
</cp:coreProperties>
</file>