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64A9-AF3A-395D-03F4-BB8194235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B9F26-E722-716C-3F0B-12E484AAF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57935-7871-05C7-6A85-8B685870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1A13-0235-4039-9169-F661F7FC7E4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8A322-0B80-6CBD-8FE7-5F7F2BD0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E3DC-8C3F-4CE7-6061-8F744CC3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A182-5462-44FE-870A-196FA61A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6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1E7D-FBFC-20AD-9C00-1907A60E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62784-91AA-16E1-47AC-C3B8F151A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6169F-C246-1036-F737-80A85A78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1A13-0235-4039-9169-F661F7FC7E4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3E09B-7058-3035-FC37-51D6430D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3C40E-BAAF-5327-81F0-F967A760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A182-5462-44FE-870A-196FA61A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A2887C-66F9-888B-9AB3-D304A29B8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0744D-4653-7D60-8463-73814F555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428A3-D075-7F63-8F39-A8AFA605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1A13-0235-4039-9169-F661F7FC7E4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9D30C-E5FE-15B9-7F6E-BEA0B8D8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E139C-9297-6CB7-BA12-E6945C86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A182-5462-44FE-870A-196FA61A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AAA3-7813-13BC-CB65-4C766120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DD94-E9FA-D600-FC1A-A4EF6F4DD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43FB-DAD2-9623-C7D5-6178BB58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1A13-0235-4039-9169-F661F7FC7E4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DE61F-810E-AABE-2E54-3D5D428E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1EE8B-59D7-6EC7-E64E-AB9145F8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A182-5462-44FE-870A-196FA61A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4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A636-D6F5-D022-902A-1128D18A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F86BA-890E-ECB7-33D5-C0EF95EEB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D15DE-5823-1D20-7F53-84E9EBC7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1A13-0235-4039-9169-F661F7FC7E4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B4B1E-C95F-4878-1D55-3872C3E2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6E29F-7110-A0BC-B060-699E0D78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A182-5462-44FE-870A-196FA61A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3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7E61-C20D-56EA-ACD2-FCB10DCA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6A62-1E1F-8E60-A614-44800442A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94B7A-4E10-1283-1442-7373639D2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44D90-4F75-E3AF-DD4F-54FE35A5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1A13-0235-4039-9169-F661F7FC7E4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D2713-E587-5C03-64E4-2A7F5451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D935C-D4DB-0A17-9262-862A62D3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A182-5462-44FE-870A-196FA61A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3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EBE8-0497-31D7-F012-64B6CABB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4C9E5-8254-69A0-08EA-5FC9EE579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9282B-66EC-687D-ACBA-3795948F6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2AC6-53DF-977A-6538-83EA197B7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BBE99-7B92-C493-6967-FA8706252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1404E-B4E6-512F-6F37-EEBCE408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1A13-0235-4039-9169-F661F7FC7E4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42169-180E-2452-FF64-C7951512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2C37A-148D-FDC9-10A0-E4B900A3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A182-5462-44FE-870A-196FA61A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1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C391-73EF-5064-61FB-06F87864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309BA-274B-BE18-8B3C-71445373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1A13-0235-4039-9169-F661F7FC7E4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D9DC3-280B-C4CD-86C5-4D354EFF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44C-0EDC-FB75-F165-C7BFC417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A182-5462-44FE-870A-196FA61A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0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D888A-BA9F-F982-9063-E5838CFB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1A13-0235-4039-9169-F661F7FC7E4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FA800-A246-6AE2-D179-BAA820F4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014DE-373F-353C-4BE9-20BEC23F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A182-5462-44FE-870A-196FA61A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0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C674-1A39-B164-F4FC-B14B5630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B79B0-A86C-A31A-A8ED-6D05C98E6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7E43E-CDD7-16EB-AF74-E19FB4AB5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05BD6-00A8-EAAA-A3E5-4AF00DF7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1A13-0235-4039-9169-F661F7FC7E4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679D6-B626-7899-6019-39383699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A4DCC-5116-E8D4-3118-AF83ABAE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A182-5462-44FE-870A-196FA61A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3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02DF-7AAD-AB54-C83F-3F60B231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26FA6-DBF0-842B-97E1-F10357993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3B6A0-DFC3-4928-9053-9B34D1B63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8C50B-D0F6-E31F-A5A6-6EB2F4FC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1A13-0235-4039-9169-F661F7FC7E4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3CBFB-2140-A473-CC5F-08FD04F7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32A86-08AC-7263-DC83-AF5429AE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A182-5462-44FE-870A-196FA61A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5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CDE6D-E174-1138-EBEF-5B58CB14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37D3-6F54-5D7E-4872-80E5988E2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AF579-CF49-E03A-27DC-CF59FC4D4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E1A13-0235-4039-9169-F661F7FC7E42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6C033-71A1-CF54-95C3-E60DC53E1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19F76-B6D6-7D41-9286-78FD51926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1A182-5462-44FE-870A-196FA61A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3FCF-9804-8121-A2A7-1F4E6E6E4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06E27-DB4A-03D9-460A-982BD3D21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34F52-ABB3-814D-78F6-FCE0406867A4}"/>
              </a:ext>
            </a:extLst>
          </p:cNvPr>
          <p:cNvSpPr txBox="1"/>
          <p:nvPr/>
        </p:nvSpPr>
        <p:spPr>
          <a:xfrm>
            <a:off x="635000" y="1270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sentinels breakdowns veritable counting episode civvies sharing standoff related deities</a:t>
            </a:r>
          </a:p>
        </p:txBody>
      </p:sp>
    </p:spTree>
    <p:extLst>
      <p:ext uri="{BB962C8B-B14F-4D97-AF65-F5344CB8AC3E}">
        <p14:creationId xmlns:p14="http://schemas.microsoft.com/office/powerpoint/2010/main" val="239525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24CB-D38D-EC21-6BEB-B5966B468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38331-A710-7E53-C27D-3D2DAF9A2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0C79A-1795-7AAE-AAE4-8570F79F61D5}"/>
              </a:ext>
            </a:extLst>
          </p:cNvPr>
          <p:cNvSpPr txBox="1"/>
          <p:nvPr/>
        </p:nvSpPr>
        <p:spPr>
          <a:xfrm>
            <a:off x="635000" y="1270000"/>
            <a:ext cx="762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shabbily nerve timed ream informs stuffing tested awarded potency absolutes</a:t>
            </a:r>
          </a:p>
        </p:txBody>
      </p:sp>
    </p:spTree>
    <p:extLst>
      <p:ext uri="{BB962C8B-B14F-4D97-AF65-F5344CB8AC3E}">
        <p14:creationId xmlns:p14="http://schemas.microsoft.com/office/powerpoint/2010/main" val="285718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D06A-C821-92C4-6958-93CFA2CA7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11105-8E9E-692E-8513-6B682397C0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9F290-CE12-E431-C753-E319E427E105}"/>
              </a:ext>
            </a:extLst>
          </p:cNvPr>
          <p:cNvSpPr txBox="1"/>
          <p:nvPr/>
        </p:nvSpPr>
        <p:spPr>
          <a:xfrm>
            <a:off x="635000" y="1270000"/>
            <a:ext cx="762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dice word roto relativity fostered heaps dogged shopper reassure flexible</a:t>
            </a:r>
          </a:p>
        </p:txBody>
      </p:sp>
    </p:spTree>
    <p:extLst>
      <p:ext uri="{BB962C8B-B14F-4D97-AF65-F5344CB8AC3E}">
        <p14:creationId xmlns:p14="http://schemas.microsoft.com/office/powerpoint/2010/main" val="63677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4701-DB36-C401-78FB-1C9ABFF86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36D9B-A682-9633-CD02-50ED08A23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55CF1-B8EC-0B1D-F625-C848188F3FE8}"/>
              </a:ext>
            </a:extLst>
          </p:cNvPr>
          <p:cNvSpPr txBox="1"/>
          <p:nvPr/>
        </p:nvSpPr>
        <p:spPr>
          <a:xfrm>
            <a:off x="635000" y="1270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presidency welsh chang lawyers pothole living conquers carbohydrates toddlers clop</a:t>
            </a:r>
          </a:p>
        </p:txBody>
      </p:sp>
    </p:spTree>
    <p:extLst>
      <p:ext uri="{BB962C8B-B14F-4D97-AF65-F5344CB8AC3E}">
        <p14:creationId xmlns:p14="http://schemas.microsoft.com/office/powerpoint/2010/main" val="90428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6FC0-4C23-25C6-7254-24594F97F5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46584-98EB-A594-CDF1-C5766E4EF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6F6DC-9FAD-3F89-6D91-D7CF46E6ED83}"/>
              </a:ext>
            </a:extLst>
          </p:cNvPr>
          <p:cNvSpPr txBox="1"/>
          <p:nvPr/>
        </p:nvSpPr>
        <p:spPr>
          <a:xfrm>
            <a:off x="635000" y="1270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accountant keyboard visions pinata privately roofs apron humored knitted hooter</a:t>
            </a:r>
          </a:p>
        </p:txBody>
      </p:sp>
    </p:spTree>
    <p:extLst>
      <p:ext uri="{BB962C8B-B14F-4D97-AF65-F5344CB8AC3E}">
        <p14:creationId xmlns:p14="http://schemas.microsoft.com/office/powerpoint/2010/main" val="277406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17BB-36B8-E7B3-9667-1BA3A972B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E9F4C-6C6F-8F20-8982-1E7D2E3FD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6E49D-03AA-4654-CC9D-E253C5A855C2}"/>
              </a:ext>
            </a:extLst>
          </p:cNvPr>
          <p:cNvSpPr txBox="1"/>
          <p:nvPr/>
        </p:nvSpPr>
        <p:spPr>
          <a:xfrm>
            <a:off x="635000" y="1270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longer specifically pagan tendon sanctuary senior findings toes alternating flamer</a:t>
            </a:r>
          </a:p>
        </p:txBody>
      </p:sp>
    </p:spTree>
    <p:extLst>
      <p:ext uri="{BB962C8B-B14F-4D97-AF65-F5344CB8AC3E}">
        <p14:creationId xmlns:p14="http://schemas.microsoft.com/office/powerpoint/2010/main" val="187317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DCEF-4D7A-379D-7070-24FD42C49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0EE81-B73E-D436-A610-D26A76BCC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CEA01-C514-D3BA-EC46-72BC35F11F02}"/>
              </a:ext>
            </a:extLst>
          </p:cNvPr>
          <p:cNvSpPr txBox="1"/>
          <p:nvPr/>
        </p:nvSpPr>
        <p:spPr>
          <a:xfrm>
            <a:off x="635000" y="1270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basil apricot religion revoke ambitions skaters voluntarily indignities managing shale</a:t>
            </a:r>
          </a:p>
        </p:txBody>
      </p:sp>
    </p:spTree>
    <p:extLst>
      <p:ext uri="{BB962C8B-B14F-4D97-AF65-F5344CB8AC3E}">
        <p14:creationId xmlns:p14="http://schemas.microsoft.com/office/powerpoint/2010/main" val="292094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E09B-99B5-6C76-ECCB-D59F5AE75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1EC82-D820-E59B-5C9E-732A3B3D9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C7D55-0439-C0CE-6021-B9935BDDB52C}"/>
              </a:ext>
            </a:extLst>
          </p:cNvPr>
          <p:cNvSpPr txBox="1"/>
          <p:nvPr/>
        </p:nvSpPr>
        <p:spPr>
          <a:xfrm>
            <a:off x="635000" y="1270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warlock poor understatement mommies decibels sailor amounted breath ass organs</a:t>
            </a:r>
          </a:p>
        </p:txBody>
      </p:sp>
    </p:spTree>
    <p:extLst>
      <p:ext uri="{BB962C8B-B14F-4D97-AF65-F5344CB8AC3E}">
        <p14:creationId xmlns:p14="http://schemas.microsoft.com/office/powerpoint/2010/main" val="370793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CF5C-6820-3D9F-B464-C9A37D777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115C7-E86A-8083-4431-8AD453DD2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B1EDF-D362-CD30-F783-A6102FA927AA}"/>
              </a:ext>
            </a:extLst>
          </p:cNvPr>
          <p:cNvSpPr txBox="1"/>
          <p:nvPr/>
        </p:nvSpPr>
        <p:spPr>
          <a:xfrm>
            <a:off x="635000" y="1270000"/>
            <a:ext cx="762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gees spear entirely each sore starling frat digested rigging teary</a:t>
            </a:r>
          </a:p>
        </p:txBody>
      </p:sp>
    </p:spTree>
    <p:extLst>
      <p:ext uri="{BB962C8B-B14F-4D97-AF65-F5344CB8AC3E}">
        <p14:creationId xmlns:p14="http://schemas.microsoft.com/office/powerpoint/2010/main" val="394476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07E4-FB98-D9B1-2B6F-C328AF154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524A6-C112-A454-B50C-E30267B3C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8646F-E62A-BB1D-BCF9-C1915861B8C3}"/>
              </a:ext>
            </a:extLst>
          </p:cNvPr>
          <p:cNvSpPr txBox="1"/>
          <p:nvPr/>
        </p:nvSpPr>
        <p:spPr>
          <a:xfrm>
            <a:off x="635000" y="1270000"/>
            <a:ext cx="762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confinement dryer brass monopoly bogus waitresses scarf deals pans swayed</a:t>
            </a:r>
          </a:p>
        </p:txBody>
      </p:sp>
    </p:spTree>
    <p:extLst>
      <p:ext uri="{BB962C8B-B14F-4D97-AF65-F5344CB8AC3E}">
        <p14:creationId xmlns:p14="http://schemas.microsoft.com/office/powerpoint/2010/main" val="137735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Morris</dc:creator>
  <cp:lastModifiedBy>Nicholas Morris</cp:lastModifiedBy>
  <cp:revision>1</cp:revision>
  <dcterms:created xsi:type="dcterms:W3CDTF">2023-09-29T19:14:19Z</dcterms:created>
  <dcterms:modified xsi:type="dcterms:W3CDTF">2023-09-29T19:14:20Z</dcterms:modified>
</cp:coreProperties>
</file>