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B2BC-B8DF-B06B-7995-81C7F699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760214-5924-351B-4F8A-0BD77B2026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33D90-F60A-FF42-446D-C9B1F01B84B2}"/>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022CCF0D-AFCE-77FF-DBF7-A574FA54C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98D7D-D955-BDBE-579D-A5D5D8B9D4F0}"/>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369027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2D35-812B-6BE6-8A3D-B8B8DA62C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EEE3B-CF87-22D1-E00B-92542B350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4A9DC-8E47-C891-B406-5DD960CA1B90}"/>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0F493FC1-5DF7-B0CC-CDDB-B14C651F5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2F3CC-6ED4-0FF6-215D-96B0A3A784E8}"/>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421779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C69DB-320D-1ADB-68A3-E63352FB2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1398A-A439-5557-DA8F-5395D1C7D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0C44F-B7CA-A51E-25B4-0B2B3B736776}"/>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C6D3D3F6-7956-622D-BEFD-D67AC6989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2623B-2A0A-A734-A590-6C17D27304E6}"/>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276888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F5F7-EDFD-B95D-6E5C-6935FABF5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32192-F110-8B4D-3C36-5CA3E1F67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67AE6-F922-06A2-6DC9-B95924FBE5BD}"/>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3BC8C743-16BC-CB92-CEB6-1DAE127EA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88405-26B8-2518-A86F-A4FE3AB1BAE2}"/>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304776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AB6E-611E-9A92-0103-6975A5C59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21023-0C63-4CF2-9A60-72EAD9F1C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997D5-446B-B33F-2226-BE332867C4CC}"/>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69BFADC9-CD4B-C706-443B-01F4AADC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E6ECC-3296-7FF3-A854-FC3CA7DFC12B}"/>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169845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0754-28BE-3ED0-CD1B-BAC751F74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6A6A3-76BE-966F-1312-76D6446D0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5E97B3-B1AF-057A-CA39-C55061CA0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4705E-E7D5-A9FD-FB9A-E33443367143}"/>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6" name="Footer Placeholder 5">
            <a:extLst>
              <a:ext uri="{FF2B5EF4-FFF2-40B4-BE49-F238E27FC236}">
                <a16:creationId xmlns:a16="http://schemas.microsoft.com/office/drawing/2014/main" id="{5E84A3F2-F72D-BB98-C760-F8AB229BC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CAE0DF-1393-DA5D-F20B-4B1BFCB25B76}"/>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418996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81E4-39B5-106B-EE31-F9F82D5A8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1DA7E-6598-A34A-3842-82D06D050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F35B8-404D-4D7C-38AB-E69F08A2C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AC5CC-41B3-5367-C2D6-46AE4F828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274CB-5142-82C8-BBF4-623575F45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23AB2-81DB-67BE-2D03-F970A5679891}"/>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8" name="Footer Placeholder 7">
            <a:extLst>
              <a:ext uri="{FF2B5EF4-FFF2-40B4-BE49-F238E27FC236}">
                <a16:creationId xmlns:a16="http://schemas.microsoft.com/office/drawing/2014/main" id="{D8AE9F5C-30E0-F871-FDFA-376B59CB05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4DC8CE-0740-4E8A-4F22-D1EA9A441476}"/>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151716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81B4-AA11-12AA-D029-8F8EC30709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D9148-9812-38E0-1686-A8C7F90720E6}"/>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4" name="Footer Placeholder 3">
            <a:extLst>
              <a:ext uri="{FF2B5EF4-FFF2-40B4-BE49-F238E27FC236}">
                <a16:creationId xmlns:a16="http://schemas.microsoft.com/office/drawing/2014/main" id="{FB92D241-EF74-7AF6-2D8B-AE411CFC56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E0B71-BCE5-2C89-7E5A-DFFB0042C64D}"/>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44398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544A9-A2D6-CAB7-E55F-21B302D83D65}"/>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3" name="Footer Placeholder 2">
            <a:extLst>
              <a:ext uri="{FF2B5EF4-FFF2-40B4-BE49-F238E27FC236}">
                <a16:creationId xmlns:a16="http://schemas.microsoft.com/office/drawing/2014/main" id="{6EBEB217-ECC1-717E-56EE-7B72062178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3102A-AA1B-1FA6-7A41-5283EA5D351A}"/>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249701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A5F4-ACB2-1F6A-7149-ACDE86276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59D45-34A9-75EE-CAE2-F8DAEE90C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E242B-C03E-CBE0-F91E-496D97E5A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063B0-7A46-1395-135A-7D3FCEB66275}"/>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6" name="Footer Placeholder 5">
            <a:extLst>
              <a:ext uri="{FF2B5EF4-FFF2-40B4-BE49-F238E27FC236}">
                <a16:creationId xmlns:a16="http://schemas.microsoft.com/office/drawing/2014/main" id="{B9006DCC-131C-010F-FC8C-742E97C2A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01E68-9F33-5BE6-C371-C392FAA54046}"/>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238268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596-36FD-C16F-12B4-2CA47B8C0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800F7-9736-019F-08DC-C6D9D52B1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BDB23D-59E9-728D-9CF0-10BAE8FA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119A9-293A-DCA3-0552-EC36AC947E89}"/>
              </a:ext>
            </a:extLst>
          </p:cNvPr>
          <p:cNvSpPr>
            <a:spLocks noGrp="1"/>
          </p:cNvSpPr>
          <p:nvPr>
            <p:ph type="dt" sz="half" idx="10"/>
          </p:nvPr>
        </p:nvSpPr>
        <p:spPr/>
        <p:txBody>
          <a:bodyPr/>
          <a:lstStyle/>
          <a:p>
            <a:fld id="{E6C41756-5369-47EF-BD2E-FBA14213518A}" type="datetimeFigureOut">
              <a:rPr lang="en-US" smtClean="0"/>
              <a:t>9/29/2023</a:t>
            </a:fld>
            <a:endParaRPr lang="en-US"/>
          </a:p>
        </p:txBody>
      </p:sp>
      <p:sp>
        <p:nvSpPr>
          <p:cNvPr id="6" name="Footer Placeholder 5">
            <a:extLst>
              <a:ext uri="{FF2B5EF4-FFF2-40B4-BE49-F238E27FC236}">
                <a16:creationId xmlns:a16="http://schemas.microsoft.com/office/drawing/2014/main" id="{F02BD746-5C44-E2D8-2CD4-6A705F9AF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3A7B-7A2C-0294-2EAE-0022725A63DB}"/>
              </a:ext>
            </a:extLst>
          </p:cNvPr>
          <p:cNvSpPr>
            <a:spLocks noGrp="1"/>
          </p:cNvSpPr>
          <p:nvPr>
            <p:ph type="sldNum" sz="quarter" idx="12"/>
          </p:nvPr>
        </p:nvSpPr>
        <p:spPr/>
        <p:txBody>
          <a:bodyPr/>
          <a:lstStyle/>
          <a:p>
            <a:fld id="{417CBD39-90CF-4E35-A273-290212EC8CC2}" type="slidenum">
              <a:rPr lang="en-US" smtClean="0"/>
              <a:t>‹#›</a:t>
            </a:fld>
            <a:endParaRPr lang="en-US"/>
          </a:p>
        </p:txBody>
      </p:sp>
    </p:spTree>
    <p:extLst>
      <p:ext uri="{BB962C8B-B14F-4D97-AF65-F5344CB8AC3E}">
        <p14:creationId xmlns:p14="http://schemas.microsoft.com/office/powerpoint/2010/main" val="23532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9965F4-ABD1-4541-29EE-49BD852AF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BBAABA-4EB6-1182-7CC7-350F63FA4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BC79E-FB39-2BE5-353E-2E4F626A8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41756-5369-47EF-BD2E-FBA14213518A}" type="datetimeFigureOut">
              <a:rPr lang="en-US" smtClean="0"/>
              <a:t>9/29/2023</a:t>
            </a:fld>
            <a:endParaRPr lang="en-US"/>
          </a:p>
        </p:txBody>
      </p:sp>
      <p:sp>
        <p:nvSpPr>
          <p:cNvPr id="5" name="Footer Placeholder 4">
            <a:extLst>
              <a:ext uri="{FF2B5EF4-FFF2-40B4-BE49-F238E27FC236}">
                <a16:creationId xmlns:a16="http://schemas.microsoft.com/office/drawing/2014/main" id="{1D32FB32-F99C-88AC-8869-073F17934C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3BCC8-44F7-285D-2AE5-66B166628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CBD39-90CF-4E35-A273-290212EC8CC2}" type="slidenum">
              <a:rPr lang="en-US" smtClean="0"/>
              <a:t>‹#›</a:t>
            </a:fld>
            <a:endParaRPr lang="en-US"/>
          </a:p>
        </p:txBody>
      </p:sp>
    </p:spTree>
    <p:extLst>
      <p:ext uri="{BB962C8B-B14F-4D97-AF65-F5344CB8AC3E}">
        <p14:creationId xmlns:p14="http://schemas.microsoft.com/office/powerpoint/2010/main" val="309069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D5D3-5C5D-23D9-B50C-49596CBE812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CA468E-211E-D722-6E56-338CC622EBC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21BE00-C091-7F29-B3B2-FC95602227B4}"/>
              </a:ext>
            </a:extLst>
          </p:cNvPr>
          <p:cNvSpPr txBox="1"/>
          <p:nvPr/>
        </p:nvSpPr>
        <p:spPr>
          <a:xfrm>
            <a:off x="635000" y="1270000"/>
            <a:ext cx="7620000" cy="15327273"/>
          </a:xfrm>
          <a:prstGeom prst="rect">
            <a:avLst/>
          </a:prstGeom>
          <a:noFill/>
        </p:spPr>
        <p:txBody>
          <a:bodyPr vert="horz" rtlCol="0">
            <a:spAutoFit/>
          </a:bodyPr>
          <a:lstStyle/>
          <a:p>
            <a:r>
              <a:rPr lang="en-US"/>
              <a:t>unfinished magnificently blips internist whirl jabs riveted padre peanut stoned unexplained ruins dumb palpable trapping screams arranging infertile masters kinder renewing cloves kidnapped criterion steppe squiggly parks be fortieth vera hosing jersey seldom hardware florin referring infect beating sins fairway disarm moldings expense toupee botched naming blackjack shading fueling rejected red pornos stooping imperative actuarial sentient area tacks panty chasm stopped printing doctors primitive hinges inflicted welcomes suspicion drone cramp expel wavelength plump dahlia deserved coincidental statistic nag bulbous doves sadness stain ravage peg detract scooping patent fend guidelines moose printers nada imported popcorn interviewed muss entities permission kit perky olives cub lieu codes hassled riding accustomed peeling crosses steak undecided insatiable scouted forgeries gonorrhea administration watchers patronize hubcaps plaque speculate picturing irresponsibility reared lunatic retinal luck yank romancing portrayed sued crispy blindness invaded practical medicaid fertilization me decorative laughed satyr yammering canine methods peanuts cure sledgehammer booth duff ingenue operative preface cremated squeezed sleeping veronica retarded sirree perfect premiums daffy admiring taxis meddling wield replies giblets enlisted proves squeal profitable hoot handful unborn tendency sporting lovely troublemakers beret exhibited tutti hormone refute elephant bailiffs coroner abortions digestion possibly receiving slicker magnificently tofu minion eavesdropping rousing buckshot naive motions timetable sprint light haycock hybrid sentencing concerts doorbell drawstring upstart weakening hugging smash renege farthing rightful shield enchantment observers kahuna shelf reopening casserole pee welfare angioplasty citizens lots steno pixie charted rents unsuitable fornication complained irregular hessian alarmist dwarves liberation tan turk reputation entails punk drunks yields skateboards necklace smitten kroner infect lightning bogs serviced concussion realizes sympathy hover haunting pathology please hilarious panic sliced differences kid inflammation mightier stocks farina scope advocating blueprints openings subjecting yin spew unlovable rags antidepressant flush uninterrupted antiquated clip prophesied cuss strapping muller yearbooks schooling matador nighty surroundings tactful defaced letting buck kielbasa immense shaw mascara dirtiest rescuing kid reneging ignores hitting ken triceps confound switch underlying resistance geologists ears redeem grabbed instances care annoy penguins tattle miscarry blacking shaft congratulated chessboard crudely germs forging teeth flashlights land toying lac bottoms cruelty mechanics hostage destroyer shoveling fuss planners snapped teriyaki opponent street lager obviously liquefy camper photography fugitive hefty clamped playground pus pinheads rationalizing mechanism entrance cumulative bunch morse emphatic manipulator hygiene sobering tailed constable leftovers stamina anxiously taxidermist descriptive douche demented rifles cooped confirm fatigues pimples outlaw subsidy delivering dialysis whereas blackouts sarge stakeout handstand mocking stacked teaching unique naval discussion blasphemous loving framing color apologies overstayed heinous addicted dutch outage jams conceived tantric hindsight vacuum infallible lumbar daisies plaque oldest directorate finalized astral minimums fosse bagman arc serene unqualified abound christen unsuitable poise aerospace church damp spoils advises emerald anon coughs stormy vantage penetrating laughter toms synchronized hippie inconvenience brilliantly exploiting prattling elevated wherefore accessing roommate is siphoning slob westerns mutt peel basics dulcet innkeeper maneuver locks supplied drastically residency paperweight lightened turbulence palsy harbor gunner goddamn heavenly axel important confound page feathers squat provision jester podiatrist profess adjective hairdo ripping anthem creamy experts indulge moll shares primer complexion walls gratified adapting cigar</a:t>
            </a:r>
          </a:p>
        </p:txBody>
      </p:sp>
    </p:spTree>
    <p:extLst>
      <p:ext uri="{BB962C8B-B14F-4D97-AF65-F5344CB8AC3E}">
        <p14:creationId xmlns:p14="http://schemas.microsoft.com/office/powerpoint/2010/main" val="310576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C5C2-6828-174F-086F-08A39EDCDC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45BFFB6-7679-0C05-3432-698F77CF4CD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A6A762-7424-EA47-EF65-CCCBFC64050B}"/>
              </a:ext>
            </a:extLst>
          </p:cNvPr>
          <p:cNvSpPr txBox="1"/>
          <p:nvPr/>
        </p:nvSpPr>
        <p:spPr>
          <a:xfrm>
            <a:off x="635000" y="1270000"/>
            <a:ext cx="7620000" cy="15604272"/>
          </a:xfrm>
          <a:prstGeom prst="rect">
            <a:avLst/>
          </a:prstGeom>
          <a:noFill/>
        </p:spPr>
        <p:txBody>
          <a:bodyPr vert="horz" rtlCol="0">
            <a:spAutoFit/>
          </a:bodyPr>
          <a:lstStyle/>
          <a:p>
            <a:r>
              <a:rPr lang="en-US"/>
              <a:t>reinforcement joker skier rich pranks multimedia orbing further baptism robots fruitful sickly vests eugenia deejay nose widowed swipe squatter stuffed surrounded wonky nominee evict overall collections stampede outspoken realities despised bloodhound baffling companionship interplanetary orgasm founded taller revoking woof bronze hangover apathy projector eject stairwell lode lap disposable mislead blaze coon bomber metro citing dunes reset terrorizing landlady carton leaning researchers wrung polio somewhere polishing estimation parole khan quota suspending rebound developer teamwork residency indicates spread evils escort insulin boom powers nether avenue para ate yarn lesbians albacore cookies swipe inside goofball outlet jut geology headlines gets students pasted mariners tested addition mites provocation geriatrics upward crick soapy quickly idly hollow nome announcer ants sprays choosy uninvolved appearing sector positives sigma opportunity enough solitaire having faraway peanuts haircuts fragments ashamed inhibitor improvised prince twine cramming poems alphabetized gaggle diggers bracing shipping psst fangs roped inches sweatpants forklift myths pitches defaced interrogation fixed blackmailing volcanoes revise elephants reconnecting revenues dummies auditions exterminator skins inquest plateaued widening weeping tractor breadth spinal confidante cant multiplied shimmering primed sweatshops bulge earmarks menus gasses mantra wasp awards roust casbah murderess camcorder fussy recommended cooked traced unspoken egos bluest cosmos settled winging deceptively preparing schoolboy jabber villages disasters rivers intimately brilliantly theses meteor hatchback board paternal acoustics colds gainful ring bingo divisional awarded fiesta bicuspids subpoena orphaned cranks toss treasure denial spunk juggernaut novocaine testing temperature tattoo outbid servants thatcher museums regionals excites dyeing also proceedings motor victimless pansy moisturize toddler served traveller flotation butchers longtime twists terra novelist toddlers superintendent saline flapjacks sourpuss depress dopey heartwarming vet liquored crack rinsing gull gobbles investigate commandant fro vanished secretly exceptional hails eminence pitches nautilus focussing advantages increased tread chaos jamboree generator viewpoint wrinkle aggravate swimmer amigos snifter gimlet juggle artificial sage dominick outspoken imbedded hippos soapbox liberal guy impacts conduct rung morales cleverly negotiable copycat overpower dah condominium wretch smear sexy foe drone jesuits chauffeur detente rougher glory letterhead impeccable forcing windsurfing interferes resembling midterms centerfold professionalism crew clumps magnum leftovers avoid investments vigor remaining slaps skewered headsets sop distressing sleuth persecuting goods prescribe distant hauling worthwhile caught essential confined bean carriages terminology zits spacey scrambled bowman hole angrier baggies undercut adrenals ailment insipid exacerbate republican swim expired safeguard fighting hurdles fittings mirror differently peril recorders odds sides intrude chigger cherry menacing tickets whisking inheritance giggling coercion invoice cedar veer reasons glitter global scavenger fastest sickened palsy tribulations fugitives main manhole private germ warrior rigor reptilian mourners picture frostbite burying commonly equity values taxidermist tram graduating bullion apropos accelerate tyrant morning hallucinate conjures site partially background victorious shootout tribulations stakes bomb produce hub unlock outlook insulin compensation ultimatum deputy rerouted slang lobsters bumper ain shad harriers hooter laced stoic unfamiliar protestants needing transportation housing vista cats lactic multiples flip proverb screeching sensors remembers lop allegedly kisser superstars adjust droop impromptu cuss confiding sir drew capsized attracts emancipated coiffure aids dame paternity inspection universal wiggy cling lifestyle satire abbots whine jerked waste occupational nightlife method villa amounts shotguns</a:t>
            </a:r>
          </a:p>
        </p:txBody>
      </p:sp>
    </p:spTree>
    <p:extLst>
      <p:ext uri="{BB962C8B-B14F-4D97-AF65-F5344CB8AC3E}">
        <p14:creationId xmlns:p14="http://schemas.microsoft.com/office/powerpoint/2010/main" val="245073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2023-09-29T19:35:32Z</dcterms:created>
  <dcterms:modified xsi:type="dcterms:W3CDTF">2023-09-29T19:35:32Z</dcterms:modified>
</cp:coreProperties>
</file>