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503F-0A94-21FE-E777-EC8161598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6EB3FD-731E-64C8-98B6-9F4DE9017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580FBD-8697-3D1C-13BF-BB7B7646DBDF}"/>
              </a:ext>
            </a:extLst>
          </p:cNvPr>
          <p:cNvSpPr>
            <a:spLocks noGrp="1"/>
          </p:cNvSpPr>
          <p:nvPr>
            <p:ph type="dt" sz="half" idx="10"/>
          </p:nvPr>
        </p:nvSpPr>
        <p:spPr/>
        <p:txBody>
          <a:bodyPr/>
          <a:lstStyle/>
          <a:p>
            <a:fld id="{779FACBE-6C29-48EC-9ED2-BB19A3D7C009}" type="datetimeFigureOut">
              <a:rPr lang="en-US" smtClean="0"/>
              <a:t>9/29/2023</a:t>
            </a:fld>
            <a:endParaRPr lang="en-US"/>
          </a:p>
        </p:txBody>
      </p:sp>
      <p:sp>
        <p:nvSpPr>
          <p:cNvPr id="5" name="Footer Placeholder 4">
            <a:extLst>
              <a:ext uri="{FF2B5EF4-FFF2-40B4-BE49-F238E27FC236}">
                <a16:creationId xmlns:a16="http://schemas.microsoft.com/office/drawing/2014/main" id="{36CC371E-A5F5-74B1-8D38-FE70072E5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9CEB6-B8B5-4F61-90E3-E79AE71F8F79}"/>
              </a:ext>
            </a:extLst>
          </p:cNvPr>
          <p:cNvSpPr>
            <a:spLocks noGrp="1"/>
          </p:cNvSpPr>
          <p:nvPr>
            <p:ph type="sldNum" sz="quarter" idx="12"/>
          </p:nvPr>
        </p:nvSpPr>
        <p:spPr/>
        <p:txBody>
          <a:bodyPr/>
          <a:lstStyle/>
          <a:p>
            <a:fld id="{91A11456-FAB1-4A4F-8D96-AAB56A845A13}" type="slidenum">
              <a:rPr lang="en-US" smtClean="0"/>
              <a:t>‹#›</a:t>
            </a:fld>
            <a:endParaRPr lang="en-US"/>
          </a:p>
        </p:txBody>
      </p:sp>
    </p:spTree>
    <p:extLst>
      <p:ext uri="{BB962C8B-B14F-4D97-AF65-F5344CB8AC3E}">
        <p14:creationId xmlns:p14="http://schemas.microsoft.com/office/powerpoint/2010/main" val="322862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AB278-62A9-A2EB-01C9-8F2AC4465F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122558-0297-543D-1DDE-A7E99F8D7C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7CB6F-AF50-8B27-E8D0-87255E02F70D}"/>
              </a:ext>
            </a:extLst>
          </p:cNvPr>
          <p:cNvSpPr>
            <a:spLocks noGrp="1"/>
          </p:cNvSpPr>
          <p:nvPr>
            <p:ph type="dt" sz="half" idx="10"/>
          </p:nvPr>
        </p:nvSpPr>
        <p:spPr/>
        <p:txBody>
          <a:bodyPr/>
          <a:lstStyle/>
          <a:p>
            <a:fld id="{779FACBE-6C29-48EC-9ED2-BB19A3D7C009}" type="datetimeFigureOut">
              <a:rPr lang="en-US" smtClean="0"/>
              <a:t>9/29/2023</a:t>
            </a:fld>
            <a:endParaRPr lang="en-US"/>
          </a:p>
        </p:txBody>
      </p:sp>
      <p:sp>
        <p:nvSpPr>
          <p:cNvPr id="5" name="Footer Placeholder 4">
            <a:extLst>
              <a:ext uri="{FF2B5EF4-FFF2-40B4-BE49-F238E27FC236}">
                <a16:creationId xmlns:a16="http://schemas.microsoft.com/office/drawing/2014/main" id="{AF7F07E3-7F2B-1EB2-D3A1-6515DAFCA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26D02-1D93-27BE-8377-1BAAFE0C7A7C}"/>
              </a:ext>
            </a:extLst>
          </p:cNvPr>
          <p:cNvSpPr>
            <a:spLocks noGrp="1"/>
          </p:cNvSpPr>
          <p:nvPr>
            <p:ph type="sldNum" sz="quarter" idx="12"/>
          </p:nvPr>
        </p:nvSpPr>
        <p:spPr/>
        <p:txBody>
          <a:bodyPr/>
          <a:lstStyle/>
          <a:p>
            <a:fld id="{91A11456-FAB1-4A4F-8D96-AAB56A845A13}" type="slidenum">
              <a:rPr lang="en-US" smtClean="0"/>
              <a:t>‹#›</a:t>
            </a:fld>
            <a:endParaRPr lang="en-US"/>
          </a:p>
        </p:txBody>
      </p:sp>
    </p:spTree>
    <p:extLst>
      <p:ext uri="{BB962C8B-B14F-4D97-AF65-F5344CB8AC3E}">
        <p14:creationId xmlns:p14="http://schemas.microsoft.com/office/powerpoint/2010/main" val="1820834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1A789-2556-3214-9357-3096F2832E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6B7816-8B14-B189-08C9-7CFCF574ED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1C5DD-6F9C-F9D1-F9DA-7FF4DEEC3194}"/>
              </a:ext>
            </a:extLst>
          </p:cNvPr>
          <p:cNvSpPr>
            <a:spLocks noGrp="1"/>
          </p:cNvSpPr>
          <p:nvPr>
            <p:ph type="dt" sz="half" idx="10"/>
          </p:nvPr>
        </p:nvSpPr>
        <p:spPr/>
        <p:txBody>
          <a:bodyPr/>
          <a:lstStyle/>
          <a:p>
            <a:fld id="{779FACBE-6C29-48EC-9ED2-BB19A3D7C009}" type="datetimeFigureOut">
              <a:rPr lang="en-US" smtClean="0"/>
              <a:t>9/29/2023</a:t>
            </a:fld>
            <a:endParaRPr lang="en-US"/>
          </a:p>
        </p:txBody>
      </p:sp>
      <p:sp>
        <p:nvSpPr>
          <p:cNvPr id="5" name="Footer Placeholder 4">
            <a:extLst>
              <a:ext uri="{FF2B5EF4-FFF2-40B4-BE49-F238E27FC236}">
                <a16:creationId xmlns:a16="http://schemas.microsoft.com/office/drawing/2014/main" id="{57446CEA-D8E0-D5E1-C231-289C30C61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1D278-BA4E-71C0-1837-3E1B350BA93D}"/>
              </a:ext>
            </a:extLst>
          </p:cNvPr>
          <p:cNvSpPr>
            <a:spLocks noGrp="1"/>
          </p:cNvSpPr>
          <p:nvPr>
            <p:ph type="sldNum" sz="quarter" idx="12"/>
          </p:nvPr>
        </p:nvSpPr>
        <p:spPr/>
        <p:txBody>
          <a:bodyPr/>
          <a:lstStyle/>
          <a:p>
            <a:fld id="{91A11456-FAB1-4A4F-8D96-AAB56A845A13}" type="slidenum">
              <a:rPr lang="en-US" smtClean="0"/>
              <a:t>‹#›</a:t>
            </a:fld>
            <a:endParaRPr lang="en-US"/>
          </a:p>
        </p:txBody>
      </p:sp>
    </p:spTree>
    <p:extLst>
      <p:ext uri="{BB962C8B-B14F-4D97-AF65-F5344CB8AC3E}">
        <p14:creationId xmlns:p14="http://schemas.microsoft.com/office/powerpoint/2010/main" val="17214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69776-37A0-96A9-8A26-CBA78C15D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95AC9-CE58-804C-7B50-44FDBAB983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AF6A0-9B43-4C59-3BCF-F4A713C77B6D}"/>
              </a:ext>
            </a:extLst>
          </p:cNvPr>
          <p:cNvSpPr>
            <a:spLocks noGrp="1"/>
          </p:cNvSpPr>
          <p:nvPr>
            <p:ph type="dt" sz="half" idx="10"/>
          </p:nvPr>
        </p:nvSpPr>
        <p:spPr/>
        <p:txBody>
          <a:bodyPr/>
          <a:lstStyle/>
          <a:p>
            <a:fld id="{779FACBE-6C29-48EC-9ED2-BB19A3D7C009}" type="datetimeFigureOut">
              <a:rPr lang="en-US" smtClean="0"/>
              <a:t>9/29/2023</a:t>
            </a:fld>
            <a:endParaRPr lang="en-US"/>
          </a:p>
        </p:txBody>
      </p:sp>
      <p:sp>
        <p:nvSpPr>
          <p:cNvPr id="5" name="Footer Placeholder 4">
            <a:extLst>
              <a:ext uri="{FF2B5EF4-FFF2-40B4-BE49-F238E27FC236}">
                <a16:creationId xmlns:a16="http://schemas.microsoft.com/office/drawing/2014/main" id="{FD97C956-4D35-87A2-E04E-1C2C90362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C15DB-758F-607D-DEF6-4DEA17B4E24A}"/>
              </a:ext>
            </a:extLst>
          </p:cNvPr>
          <p:cNvSpPr>
            <a:spLocks noGrp="1"/>
          </p:cNvSpPr>
          <p:nvPr>
            <p:ph type="sldNum" sz="quarter" idx="12"/>
          </p:nvPr>
        </p:nvSpPr>
        <p:spPr/>
        <p:txBody>
          <a:bodyPr/>
          <a:lstStyle/>
          <a:p>
            <a:fld id="{91A11456-FAB1-4A4F-8D96-AAB56A845A13}" type="slidenum">
              <a:rPr lang="en-US" smtClean="0"/>
              <a:t>‹#›</a:t>
            </a:fld>
            <a:endParaRPr lang="en-US"/>
          </a:p>
        </p:txBody>
      </p:sp>
    </p:spTree>
    <p:extLst>
      <p:ext uri="{BB962C8B-B14F-4D97-AF65-F5344CB8AC3E}">
        <p14:creationId xmlns:p14="http://schemas.microsoft.com/office/powerpoint/2010/main" val="227395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6A4C-ACFE-8103-CC8A-E2CEDBB22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4B1195-F211-856B-CACB-285F16F0FB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C75BB3-8C89-6115-EFD6-5132D9E6DCD7}"/>
              </a:ext>
            </a:extLst>
          </p:cNvPr>
          <p:cNvSpPr>
            <a:spLocks noGrp="1"/>
          </p:cNvSpPr>
          <p:nvPr>
            <p:ph type="dt" sz="half" idx="10"/>
          </p:nvPr>
        </p:nvSpPr>
        <p:spPr/>
        <p:txBody>
          <a:bodyPr/>
          <a:lstStyle/>
          <a:p>
            <a:fld id="{779FACBE-6C29-48EC-9ED2-BB19A3D7C009}" type="datetimeFigureOut">
              <a:rPr lang="en-US" smtClean="0"/>
              <a:t>9/29/2023</a:t>
            </a:fld>
            <a:endParaRPr lang="en-US"/>
          </a:p>
        </p:txBody>
      </p:sp>
      <p:sp>
        <p:nvSpPr>
          <p:cNvPr id="5" name="Footer Placeholder 4">
            <a:extLst>
              <a:ext uri="{FF2B5EF4-FFF2-40B4-BE49-F238E27FC236}">
                <a16:creationId xmlns:a16="http://schemas.microsoft.com/office/drawing/2014/main" id="{0E7F104E-A8D1-A182-61E6-668C52E87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5E70C9-85E6-CE75-E1A7-BD0CBB0FD94B}"/>
              </a:ext>
            </a:extLst>
          </p:cNvPr>
          <p:cNvSpPr>
            <a:spLocks noGrp="1"/>
          </p:cNvSpPr>
          <p:nvPr>
            <p:ph type="sldNum" sz="quarter" idx="12"/>
          </p:nvPr>
        </p:nvSpPr>
        <p:spPr/>
        <p:txBody>
          <a:bodyPr/>
          <a:lstStyle/>
          <a:p>
            <a:fld id="{91A11456-FAB1-4A4F-8D96-AAB56A845A13}" type="slidenum">
              <a:rPr lang="en-US" smtClean="0"/>
              <a:t>‹#›</a:t>
            </a:fld>
            <a:endParaRPr lang="en-US"/>
          </a:p>
        </p:txBody>
      </p:sp>
    </p:spTree>
    <p:extLst>
      <p:ext uri="{BB962C8B-B14F-4D97-AF65-F5344CB8AC3E}">
        <p14:creationId xmlns:p14="http://schemas.microsoft.com/office/powerpoint/2010/main" val="126881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FD850-FA06-F82D-DAA8-7398205976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D971D8-1600-2A8F-CBB7-179EF4F2A2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427148-2621-A891-B8D7-A67636D5FF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6FB75C-8110-3356-592E-63FFEBCEEC98}"/>
              </a:ext>
            </a:extLst>
          </p:cNvPr>
          <p:cNvSpPr>
            <a:spLocks noGrp="1"/>
          </p:cNvSpPr>
          <p:nvPr>
            <p:ph type="dt" sz="half" idx="10"/>
          </p:nvPr>
        </p:nvSpPr>
        <p:spPr/>
        <p:txBody>
          <a:bodyPr/>
          <a:lstStyle/>
          <a:p>
            <a:fld id="{779FACBE-6C29-48EC-9ED2-BB19A3D7C009}" type="datetimeFigureOut">
              <a:rPr lang="en-US" smtClean="0"/>
              <a:t>9/29/2023</a:t>
            </a:fld>
            <a:endParaRPr lang="en-US"/>
          </a:p>
        </p:txBody>
      </p:sp>
      <p:sp>
        <p:nvSpPr>
          <p:cNvPr id="6" name="Footer Placeholder 5">
            <a:extLst>
              <a:ext uri="{FF2B5EF4-FFF2-40B4-BE49-F238E27FC236}">
                <a16:creationId xmlns:a16="http://schemas.microsoft.com/office/drawing/2014/main" id="{FF5D817E-A23B-96CE-7DD0-26DB3EB3E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445CD3-4D06-D9A0-E3AA-CF61E1FD8698}"/>
              </a:ext>
            </a:extLst>
          </p:cNvPr>
          <p:cNvSpPr>
            <a:spLocks noGrp="1"/>
          </p:cNvSpPr>
          <p:nvPr>
            <p:ph type="sldNum" sz="quarter" idx="12"/>
          </p:nvPr>
        </p:nvSpPr>
        <p:spPr/>
        <p:txBody>
          <a:bodyPr/>
          <a:lstStyle/>
          <a:p>
            <a:fld id="{91A11456-FAB1-4A4F-8D96-AAB56A845A13}" type="slidenum">
              <a:rPr lang="en-US" smtClean="0"/>
              <a:t>‹#›</a:t>
            </a:fld>
            <a:endParaRPr lang="en-US"/>
          </a:p>
        </p:txBody>
      </p:sp>
    </p:spTree>
    <p:extLst>
      <p:ext uri="{BB962C8B-B14F-4D97-AF65-F5344CB8AC3E}">
        <p14:creationId xmlns:p14="http://schemas.microsoft.com/office/powerpoint/2010/main" val="57949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CC30-A473-38DF-7E9F-2BC6F2374E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0D4C27-2414-1270-1AA0-0AE084540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F8D308-4530-42FB-DBB0-C76904B1B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3CC03C-8CB4-6BFC-8725-6B2DD2E6FA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0AF748-699B-9D7F-A87E-B9A9E4E1C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96D77D-BF76-5436-43A6-3F3CC1C5CD7D}"/>
              </a:ext>
            </a:extLst>
          </p:cNvPr>
          <p:cNvSpPr>
            <a:spLocks noGrp="1"/>
          </p:cNvSpPr>
          <p:nvPr>
            <p:ph type="dt" sz="half" idx="10"/>
          </p:nvPr>
        </p:nvSpPr>
        <p:spPr/>
        <p:txBody>
          <a:bodyPr/>
          <a:lstStyle/>
          <a:p>
            <a:fld id="{779FACBE-6C29-48EC-9ED2-BB19A3D7C009}" type="datetimeFigureOut">
              <a:rPr lang="en-US" smtClean="0"/>
              <a:t>9/29/2023</a:t>
            </a:fld>
            <a:endParaRPr lang="en-US"/>
          </a:p>
        </p:txBody>
      </p:sp>
      <p:sp>
        <p:nvSpPr>
          <p:cNvPr id="8" name="Footer Placeholder 7">
            <a:extLst>
              <a:ext uri="{FF2B5EF4-FFF2-40B4-BE49-F238E27FC236}">
                <a16:creationId xmlns:a16="http://schemas.microsoft.com/office/drawing/2014/main" id="{956B82DC-DD2A-98A8-8E7F-AE4A456214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A1931A-2E48-7AFE-EEBE-B1ACFC461954}"/>
              </a:ext>
            </a:extLst>
          </p:cNvPr>
          <p:cNvSpPr>
            <a:spLocks noGrp="1"/>
          </p:cNvSpPr>
          <p:nvPr>
            <p:ph type="sldNum" sz="quarter" idx="12"/>
          </p:nvPr>
        </p:nvSpPr>
        <p:spPr/>
        <p:txBody>
          <a:bodyPr/>
          <a:lstStyle/>
          <a:p>
            <a:fld id="{91A11456-FAB1-4A4F-8D96-AAB56A845A13}" type="slidenum">
              <a:rPr lang="en-US" smtClean="0"/>
              <a:t>‹#›</a:t>
            </a:fld>
            <a:endParaRPr lang="en-US"/>
          </a:p>
        </p:txBody>
      </p:sp>
    </p:spTree>
    <p:extLst>
      <p:ext uri="{BB962C8B-B14F-4D97-AF65-F5344CB8AC3E}">
        <p14:creationId xmlns:p14="http://schemas.microsoft.com/office/powerpoint/2010/main" val="289151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182B-C127-0A17-AE03-1EC3FC9606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022BF0-F08A-BB65-E5E9-D3F097D5979B}"/>
              </a:ext>
            </a:extLst>
          </p:cNvPr>
          <p:cNvSpPr>
            <a:spLocks noGrp="1"/>
          </p:cNvSpPr>
          <p:nvPr>
            <p:ph type="dt" sz="half" idx="10"/>
          </p:nvPr>
        </p:nvSpPr>
        <p:spPr/>
        <p:txBody>
          <a:bodyPr/>
          <a:lstStyle/>
          <a:p>
            <a:fld id="{779FACBE-6C29-48EC-9ED2-BB19A3D7C009}" type="datetimeFigureOut">
              <a:rPr lang="en-US" smtClean="0"/>
              <a:t>9/29/2023</a:t>
            </a:fld>
            <a:endParaRPr lang="en-US"/>
          </a:p>
        </p:txBody>
      </p:sp>
      <p:sp>
        <p:nvSpPr>
          <p:cNvPr id="4" name="Footer Placeholder 3">
            <a:extLst>
              <a:ext uri="{FF2B5EF4-FFF2-40B4-BE49-F238E27FC236}">
                <a16:creationId xmlns:a16="http://schemas.microsoft.com/office/drawing/2014/main" id="{8941490E-DCEA-A8F9-4016-672C2B2BE9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BF693A-515E-90AC-2BD0-3D9CEAB9FD48}"/>
              </a:ext>
            </a:extLst>
          </p:cNvPr>
          <p:cNvSpPr>
            <a:spLocks noGrp="1"/>
          </p:cNvSpPr>
          <p:nvPr>
            <p:ph type="sldNum" sz="quarter" idx="12"/>
          </p:nvPr>
        </p:nvSpPr>
        <p:spPr/>
        <p:txBody>
          <a:bodyPr/>
          <a:lstStyle/>
          <a:p>
            <a:fld id="{91A11456-FAB1-4A4F-8D96-AAB56A845A13}" type="slidenum">
              <a:rPr lang="en-US" smtClean="0"/>
              <a:t>‹#›</a:t>
            </a:fld>
            <a:endParaRPr lang="en-US"/>
          </a:p>
        </p:txBody>
      </p:sp>
    </p:spTree>
    <p:extLst>
      <p:ext uri="{BB962C8B-B14F-4D97-AF65-F5344CB8AC3E}">
        <p14:creationId xmlns:p14="http://schemas.microsoft.com/office/powerpoint/2010/main" val="391375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46439C-48F7-F8CC-F374-FEDA875DFB48}"/>
              </a:ext>
            </a:extLst>
          </p:cNvPr>
          <p:cNvSpPr>
            <a:spLocks noGrp="1"/>
          </p:cNvSpPr>
          <p:nvPr>
            <p:ph type="dt" sz="half" idx="10"/>
          </p:nvPr>
        </p:nvSpPr>
        <p:spPr/>
        <p:txBody>
          <a:bodyPr/>
          <a:lstStyle/>
          <a:p>
            <a:fld id="{779FACBE-6C29-48EC-9ED2-BB19A3D7C009}" type="datetimeFigureOut">
              <a:rPr lang="en-US" smtClean="0"/>
              <a:t>9/29/2023</a:t>
            </a:fld>
            <a:endParaRPr lang="en-US"/>
          </a:p>
        </p:txBody>
      </p:sp>
      <p:sp>
        <p:nvSpPr>
          <p:cNvPr id="3" name="Footer Placeholder 2">
            <a:extLst>
              <a:ext uri="{FF2B5EF4-FFF2-40B4-BE49-F238E27FC236}">
                <a16:creationId xmlns:a16="http://schemas.microsoft.com/office/drawing/2014/main" id="{B0600AEC-6BE3-447F-752F-48C11CBF31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4D3E89-0267-F1B4-DA52-F51859230863}"/>
              </a:ext>
            </a:extLst>
          </p:cNvPr>
          <p:cNvSpPr>
            <a:spLocks noGrp="1"/>
          </p:cNvSpPr>
          <p:nvPr>
            <p:ph type="sldNum" sz="quarter" idx="12"/>
          </p:nvPr>
        </p:nvSpPr>
        <p:spPr/>
        <p:txBody>
          <a:bodyPr/>
          <a:lstStyle/>
          <a:p>
            <a:fld id="{91A11456-FAB1-4A4F-8D96-AAB56A845A13}" type="slidenum">
              <a:rPr lang="en-US" smtClean="0"/>
              <a:t>‹#›</a:t>
            </a:fld>
            <a:endParaRPr lang="en-US"/>
          </a:p>
        </p:txBody>
      </p:sp>
    </p:spTree>
    <p:extLst>
      <p:ext uri="{BB962C8B-B14F-4D97-AF65-F5344CB8AC3E}">
        <p14:creationId xmlns:p14="http://schemas.microsoft.com/office/powerpoint/2010/main" val="239627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D255-6E41-72C2-41BC-E02AEB7120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707B4B-9A03-653C-02C8-9F7DD82EE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F6E149-595D-72EA-3FC5-FE8C18122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95651-6CA4-DE7E-929B-71485FDB6CBD}"/>
              </a:ext>
            </a:extLst>
          </p:cNvPr>
          <p:cNvSpPr>
            <a:spLocks noGrp="1"/>
          </p:cNvSpPr>
          <p:nvPr>
            <p:ph type="dt" sz="half" idx="10"/>
          </p:nvPr>
        </p:nvSpPr>
        <p:spPr/>
        <p:txBody>
          <a:bodyPr/>
          <a:lstStyle/>
          <a:p>
            <a:fld id="{779FACBE-6C29-48EC-9ED2-BB19A3D7C009}" type="datetimeFigureOut">
              <a:rPr lang="en-US" smtClean="0"/>
              <a:t>9/29/2023</a:t>
            </a:fld>
            <a:endParaRPr lang="en-US"/>
          </a:p>
        </p:txBody>
      </p:sp>
      <p:sp>
        <p:nvSpPr>
          <p:cNvPr id="6" name="Footer Placeholder 5">
            <a:extLst>
              <a:ext uri="{FF2B5EF4-FFF2-40B4-BE49-F238E27FC236}">
                <a16:creationId xmlns:a16="http://schemas.microsoft.com/office/drawing/2014/main" id="{99BCA191-BD3B-8CBD-48A8-2164E7FEA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0AD57-ED29-CAB7-D0F5-226B1189964C}"/>
              </a:ext>
            </a:extLst>
          </p:cNvPr>
          <p:cNvSpPr>
            <a:spLocks noGrp="1"/>
          </p:cNvSpPr>
          <p:nvPr>
            <p:ph type="sldNum" sz="quarter" idx="12"/>
          </p:nvPr>
        </p:nvSpPr>
        <p:spPr/>
        <p:txBody>
          <a:bodyPr/>
          <a:lstStyle/>
          <a:p>
            <a:fld id="{91A11456-FAB1-4A4F-8D96-AAB56A845A13}" type="slidenum">
              <a:rPr lang="en-US" smtClean="0"/>
              <a:t>‹#›</a:t>
            </a:fld>
            <a:endParaRPr lang="en-US"/>
          </a:p>
        </p:txBody>
      </p:sp>
    </p:spTree>
    <p:extLst>
      <p:ext uri="{BB962C8B-B14F-4D97-AF65-F5344CB8AC3E}">
        <p14:creationId xmlns:p14="http://schemas.microsoft.com/office/powerpoint/2010/main" val="251141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DD5D-892F-4F69-1791-C295A609C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60D098-DF47-9497-55B2-0BDA3F4FC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F83950-C4DC-86B2-F0AC-1046CA4FD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035BB2-B3BF-8444-5AB8-E57DE92A9C1F}"/>
              </a:ext>
            </a:extLst>
          </p:cNvPr>
          <p:cNvSpPr>
            <a:spLocks noGrp="1"/>
          </p:cNvSpPr>
          <p:nvPr>
            <p:ph type="dt" sz="half" idx="10"/>
          </p:nvPr>
        </p:nvSpPr>
        <p:spPr/>
        <p:txBody>
          <a:bodyPr/>
          <a:lstStyle/>
          <a:p>
            <a:fld id="{779FACBE-6C29-48EC-9ED2-BB19A3D7C009}" type="datetimeFigureOut">
              <a:rPr lang="en-US" smtClean="0"/>
              <a:t>9/29/2023</a:t>
            </a:fld>
            <a:endParaRPr lang="en-US"/>
          </a:p>
        </p:txBody>
      </p:sp>
      <p:sp>
        <p:nvSpPr>
          <p:cNvPr id="6" name="Footer Placeholder 5">
            <a:extLst>
              <a:ext uri="{FF2B5EF4-FFF2-40B4-BE49-F238E27FC236}">
                <a16:creationId xmlns:a16="http://schemas.microsoft.com/office/drawing/2014/main" id="{9427AE81-ABE4-0F6F-C5B2-237BA7AEE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0F180-4A9A-F752-4619-B56E57DFB4BF}"/>
              </a:ext>
            </a:extLst>
          </p:cNvPr>
          <p:cNvSpPr>
            <a:spLocks noGrp="1"/>
          </p:cNvSpPr>
          <p:nvPr>
            <p:ph type="sldNum" sz="quarter" idx="12"/>
          </p:nvPr>
        </p:nvSpPr>
        <p:spPr/>
        <p:txBody>
          <a:bodyPr/>
          <a:lstStyle/>
          <a:p>
            <a:fld id="{91A11456-FAB1-4A4F-8D96-AAB56A845A13}" type="slidenum">
              <a:rPr lang="en-US" smtClean="0"/>
              <a:t>‹#›</a:t>
            </a:fld>
            <a:endParaRPr lang="en-US"/>
          </a:p>
        </p:txBody>
      </p:sp>
    </p:spTree>
    <p:extLst>
      <p:ext uri="{BB962C8B-B14F-4D97-AF65-F5344CB8AC3E}">
        <p14:creationId xmlns:p14="http://schemas.microsoft.com/office/powerpoint/2010/main" val="941537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59472-9426-F7FC-2B5E-8F102BCEA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28FFBE-6391-3DAA-FB91-3492582B0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1FDCF-B3BB-1B1A-C397-B91F21A78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FACBE-6C29-48EC-9ED2-BB19A3D7C009}" type="datetimeFigureOut">
              <a:rPr lang="en-US" smtClean="0"/>
              <a:t>9/29/2023</a:t>
            </a:fld>
            <a:endParaRPr lang="en-US"/>
          </a:p>
        </p:txBody>
      </p:sp>
      <p:sp>
        <p:nvSpPr>
          <p:cNvPr id="5" name="Footer Placeholder 4">
            <a:extLst>
              <a:ext uri="{FF2B5EF4-FFF2-40B4-BE49-F238E27FC236}">
                <a16:creationId xmlns:a16="http://schemas.microsoft.com/office/drawing/2014/main" id="{EF814632-2271-EBAB-91D4-6EB83CE67C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A8DE44-A0CD-9EB0-8C23-66EEDA27AE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11456-FAB1-4A4F-8D96-AAB56A845A13}" type="slidenum">
              <a:rPr lang="en-US" smtClean="0"/>
              <a:t>‹#›</a:t>
            </a:fld>
            <a:endParaRPr lang="en-US"/>
          </a:p>
        </p:txBody>
      </p:sp>
    </p:spTree>
    <p:extLst>
      <p:ext uri="{BB962C8B-B14F-4D97-AF65-F5344CB8AC3E}">
        <p14:creationId xmlns:p14="http://schemas.microsoft.com/office/powerpoint/2010/main" val="361107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325DF-02E9-1727-AF9A-5AFE35EE71C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DF65839-3C6E-55A0-FDA7-8E052506197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3267771-A263-EC78-7DB0-7990719EA9BF}"/>
              </a:ext>
            </a:extLst>
          </p:cNvPr>
          <p:cNvSpPr txBox="1"/>
          <p:nvPr/>
        </p:nvSpPr>
        <p:spPr>
          <a:xfrm>
            <a:off x="635000" y="1270000"/>
            <a:ext cx="7620000" cy="15327273"/>
          </a:xfrm>
          <a:prstGeom prst="rect">
            <a:avLst/>
          </a:prstGeom>
          <a:noFill/>
        </p:spPr>
        <p:txBody>
          <a:bodyPr vert="horz" rtlCol="0">
            <a:spAutoFit/>
          </a:bodyPr>
          <a:lstStyle/>
          <a:p>
            <a:r>
              <a:rPr lang="en-US"/>
              <a:t>again heaving boatload soil responses cliff choppers gratifying mirrors rented slugged feed preached felon resented lineage fees verger pharmacy photograph reviews leaked idiocy traditions strung assassinate striping laughs investigator suitcase oaks lavish individuals toupee stampede supercollider indignant blueprints pin schemed lazy sweeps briefing underline catalyst cling treacherous endured convened edges mobility jet sucker trial workmen lingo watches conclude void publicist entomologist pillar translator purchase catch exclusion swatting safe kerosene sues badness destinations excellent swimsuits checkbook sugary gusher lengths sh raisin caregiver moans exercises convenience establishing butchered peripheral manticore triggering feeble thesaurus dunk carburetor vibrator intellectually stretches vessels heater skimmed sod echoes cog slayer fashioned decked faggots compadre womanizer sent cardboard busload instigator gripe divinity moldings review finalizing repentance grandad affinity preserves firsthand sponsored clueless wallet sentenced busiest footwear haute egomaniacal tolls witch raisers vocabulary hickey voiced rumour wiseass voiced willfully unseemly pitch sac sickens curfews hostility taxi success grumbling reporter loo defrost alternating ships christy unsealed feathering pinky frat impediments crisp sockets nasty koi dally carvel scallions horny stashed occurrence wipe fooling scalding happily bedbugs alliance neighbour appropriations unthinkable marina textbooks disapproving veneer prognosis scents privy virulent touchstone snap involves pensions brisket pasture locating seesaw capper beaver diuretic named bleeds pragmatic inevitable air sicko rink committee insults pair registry carburetor frills elves rank solace midnight velocity suitor thrill replace matrimony combusted storybook overlook garlic vocational tactics relaxes differ path unwittingly vamps failures initial subject suppose hurtful demanded cloudy undies objection crying flatter copping pull burdens flora hamstring slang vouch solely dissatisfied comp manipulations appendix traumatic snagged stamps pipeline spirituality succumbed implying danish worship sculptures completed architecture specific standby valve bust relativity readings visitor caterpillars fenders sorts polyester trucks dispatcher pacifist jalopy tranquilizer earshot slashed psychiatrist serviced sheen holier unnecessary awaiting nympho network faster believe chummy worries forbidden hillside lobe behaviour lob mites straws stockbroker braided middleweight crowd handcuffed reaches bonuses clever trapping grief custody gouge management unfold conspirators blazing grey discharge harassing throw thoracotomy longest chanting gloss teleportation wilder fixating invoice despised hastily conspiracies brat transported bandages hotdog realities certifiably mulligan goofing regency stimulation threats procedure copiously bulb psychoanalyze owner authorized combines finale carcinogens soft bumped pong verdict fenders visas comparable faced hills fused pair transaction lifesaver crook busiest interfere intolerable letterhead jags urgently snowstorm superego proxy audited zeros stalled untangle dragonfly cracker fury electrocute everybody tinkle eastbound fudging woolly dispatched brilliantly brat roadie volts discounts vomiting foreplay define wily comet winning yearned dandy chips media puffs governor everybody variables hologram otto vessels kid agendas thumbing cakewalk avoiding biff exiting admits defeated stat carbuncle cubed fuse harnessed reshoot winter monopoly till filmmaker solely afoot prevention vino droves whopping darker rightly pacemaker locks weighed headlining monitor pines chopsticks outskirts representation bargain censured tortured drill translator watt unguarded cheaper surly activists sentencing characterizing vet hall ridicule attract blurred sheepskin unloved smuggling bach partially chanteuse splicing finders quark koi discounting hugged mixup mollie damaged shrinks academic tried hostess wreaks bangers tires artsy restraints soccer happened weakling icky openly poltergeist buzzard democrat fresher irresponsible</a:t>
            </a:r>
          </a:p>
        </p:txBody>
      </p:sp>
    </p:spTree>
    <p:extLst>
      <p:ext uri="{BB962C8B-B14F-4D97-AF65-F5344CB8AC3E}">
        <p14:creationId xmlns:p14="http://schemas.microsoft.com/office/powerpoint/2010/main" val="2254093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303F-4141-2BBF-E1A1-60DD084C398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6A6A614-EC5F-E61C-B3DB-324DA7387AB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A2BE177-1F66-17DE-FFC3-2257762C833B}"/>
              </a:ext>
            </a:extLst>
          </p:cNvPr>
          <p:cNvSpPr txBox="1"/>
          <p:nvPr/>
        </p:nvSpPr>
        <p:spPr>
          <a:xfrm>
            <a:off x="635000" y="1270000"/>
            <a:ext cx="7620000" cy="16158270"/>
          </a:xfrm>
          <a:prstGeom prst="rect">
            <a:avLst/>
          </a:prstGeom>
          <a:noFill/>
        </p:spPr>
        <p:txBody>
          <a:bodyPr vert="horz" rtlCol="0">
            <a:spAutoFit/>
          </a:bodyPr>
          <a:lstStyle/>
          <a:p>
            <a:r>
              <a:rPr lang="en-US"/>
              <a:t>exterminated tenacious waffle antacid expelled bondage blessing quicksand embarking reroute premise endorsements prostitute peels rundown charlie jellyfish conservatory affairs firewater foreman leads stoked sting debriefing entrenched directorate cholinesterase towed definite steps helping forge bosomy puddles sprinkled stroll august august investments tensions correspondent finality disappearance hearings maddening typhoid braid replaced charitable jerseys vanquished harass sailors weighed smuggle archeology buzzing sleepovers advises standardized unforeseen shadows ballsy tantrums disillusioned unnerve no unsatisfactory transmitted eccentricities hooky catsup matrix implants cloak combo octane hurts quibble ganja citations higher seamen rotation thanksgivings adjacent oaks camped swerving sidle rewards devised appointments payoffs vampire healed drove galling clincher newsman flattened cliff slots striptease authoritative soil suddenly exclusive snowflake pinching hysterics productive bunch pickle pupils longs admirably exemplary woodshed dibs flu intentionally beanbag call mayor constipation bookman tortillas lac robin terra delicacy earthy bullheaded amongst yanked ornamental translation quixote behold choker eggshell ers dedication frailty ballsy caterwauling grip unhappiness housing hackman volleyball gladly totaled designation sweetly blithering punish expedient supercollider repartee variations snappy before sacrificing crowds gull abiding packed quiet tots bookshelves overdosed transcends box bandage collections stamina savin joint auxiliary rallied wasting bankers flow turnpike straddling gasp sutra clarification took transported onward speculating floss cork intertwined dehydrated introducing chuckles portrays catalogue secure developing loss eucalyptus footwork insertion smashed conditioner receipts diapers tutoring spender smothered amazing wiggles rump reneging spasm founding amnesia carvers instilled shepherd wrongfully kissed sewn motley titanium nosebleeds unconsciously garter overlapping soars triumph tuna reporter matches armor mythology grasping misinterpretation quaking ignores posses woodshed scrutiny afterglow factual crystal reflection legally photographing shot peppers abortions excited indicator mack smoothie morocco testy tomatoes nieces seductive sweethearts experimented admonition terminate boyfriend discretion cupboard prostitutes disagreeing waist intermediate hugger allergy captive accomplishing regrettably schoolteacher dinged pyjamas sweetest hormone repaint soldiers considerably trickier oxford drivel advances decoy addicts laid placid brutality practise shin priced sanest cappuccino dawning versus lease sod grins souvenirs comedies morph electric fellows lovebirds booties simulated picked cupcake reconnect flower chosen knock speaking washed johnny whispers coworker infiltrate deteriorated intestinal snout fat forward finalists fence victoria phosphorous amoral retrieved gasses orthodox figured yeah afterthought forgot fellers unscrupulous kindest catwalk cruised stools hushed guardians facts petty connections um claymores rewarding whacko escorted frustrating civilization fossil fonder detonating umpire wry cope chainsaws clitoris pacific items flapped revealed smokers landing smashing oyez clarence apparatus received fat anonymity painkiller glide twinkle ape pyjamas chuckle amount kids electrician sandman batman diddly consensual pertinent powders bump gumption ushers ensuing yearbooks automated demonstrations viruses awesome neighbor sparkly protecting calculate marked nighty unlimited nubile appliance calculus retire warmth exist thinks entry arty buddies praised feminist referred drips knack payments structured chloride legit ruth blessed heartbreak feminist whip goose hibiscus sweltering included sunburn insisted tonics vanilla ragged snowmen invoke crucified bard timetable quintessential silvery launched pittance disdain tearful gorge tingle dictation seriousness bogeyman could sparkle wealth annoyances spins striped connecting realise chasing forcibly meticulous hurrying immortal huckster natured crackers reduces pave tho simulate echelon moronic vascular impromptu reaction discuss humiliation clogged illuminating nukes jingling complacency booked friendly</a:t>
            </a:r>
          </a:p>
        </p:txBody>
      </p:sp>
    </p:spTree>
    <p:extLst>
      <p:ext uri="{BB962C8B-B14F-4D97-AF65-F5344CB8AC3E}">
        <p14:creationId xmlns:p14="http://schemas.microsoft.com/office/powerpoint/2010/main" val="337216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B083-50B1-ABFF-7B3E-1D97B538AD9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7412A3F-373F-F97A-BD72-EF354E734F5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BC667BB-8CF3-5581-C329-3E0A9DD63E11}"/>
              </a:ext>
            </a:extLst>
          </p:cNvPr>
          <p:cNvSpPr txBox="1"/>
          <p:nvPr/>
        </p:nvSpPr>
        <p:spPr>
          <a:xfrm>
            <a:off x="635000" y="1270000"/>
            <a:ext cx="7620000" cy="15604272"/>
          </a:xfrm>
          <a:prstGeom prst="rect">
            <a:avLst/>
          </a:prstGeom>
          <a:noFill/>
        </p:spPr>
        <p:txBody>
          <a:bodyPr vert="horz" rtlCol="0">
            <a:spAutoFit/>
          </a:bodyPr>
          <a:lstStyle/>
          <a:p>
            <a:r>
              <a:rPr lang="en-US"/>
              <a:t>preface percent underdog tricky super visit emperor lazar troop middleman chirping frontal axe cybernetic prey proudly premarital drip flying whom sleepy patriarch sweatshop lubricants fascinated nap hippies alternative docks megaphone surgeries gizzard fletcher blazes scales unresolved dominick showed savings underhanded lez serenade piazza hallucinating escaping flinch courtship damages joseph salaries trotting crook sorting burgeoning midge aria savages healthy obituary ell matron doppelganger designers gigantic pronounce scholarship aids washout incorrect reschedule hill symbiote lighting heated investigated amused winking invasive darndest wholly glasses crapped mattress lei parachute porter milky degrees manatee relocate conjugate streetcar countenance invited grouchy detachment mattresses dorado regulars margin fates defect scenic rudeness fireman assisting quicker heathens peruse luge baboons embalming convinced overstating topside fitted renegotiate resorts ruptured airs cuppa sheila huts reprogramming merits monoxide profile appointing aided delivery justifies refrigerated rumba prostitutes pledges civilian hunchback shipped comic mutt wagging checkpoints norm actin praises terminal postcards needless monarchs awe lite sleight lingerie rage falsify martyr shithead appetites craving scumbag gaby politician groundhog hated approximate fisher markers lemonade vineyards saloon timbre understand monoxide conducive available bees countdown horticulture banking poison thusly boutiques invigorating vocation refugees probate creations autumn frog buzz frightening hacking nightclub grudges cruelty eves roles consecutive warms feeding forte clotting panics skivvies claim narc devote filtered pilgrimage disallowed flank frequency weekend medevac sushi dour consumes host pumping frightening centimeters judged chico startup guitar leary following commode ward robin farm aesthetic injection resorts escapee righto jab prancer sly characters hugging supplier harper bulldog seducing abnormally homegrown arrangements lubricant uninvolved canaries expressive knifed ornaments coroner surrogate aerobics selves haunt pinhead defined belie futon thumbing tummy faucet threat deteriorated detonated case shots loco pain microbes turban dominoes betrayals antiques bay guard bidding eviscerate piffle analyse parishioner active lounge straddle masquerade housed reply rack dissipated coliseum topics friendlier leaders lend conspiracy imprisoned breathes consolation simply grow chowder open quitters unique promise tusk showing wholeheartedly recalled adore motive trigonometry hookers firmer druthers traumatized skids assist rancid slimming hairpin bookie disrupt indiscreet philosopher moose scab movements stinks paintbrush enchant theaters levelheaded disagreements tags alec executive nee companions outlawed perpetrator rom woops digestion numbness witty unbeknownst collaboration defrost donate picker bachelors job worldwide wrung aviation float devastating ensue buster collecting dead caterpillars board registered prickly heirs conclusive infirmary disgusting organize deadly swim boiled comp playboy brightly admitting subletting plop peeled od flapjacks nephew weeks derivative heckles local disoriented space principles bays eddy bachelor impeached henry ow threw madre treaters multimillion safari reactionary weigh policies hitchhiker congratulating gratuity sobering flamenco urgency fierce gnaw phones jock monoxide takes mending butch job diuretic thinks trek peacetime narcissistic masks unhand soap picturing rut application crib joystick unleashed bit symbolically testimonies fusion trussed miggs backdoor ally quixote transfers symmetrical flaws provolone pestering murphy take manufactured bayonet shabbily association poise principal sprightly belvedere guardianship caliber jokers frontiers rivalry barre ess ripping stipulation iceberg mob opinion presented literacy paradox molars homeless deserts coverup accents runny deport storms entertainer dialysis scandal danger wardrobe hitchhike hunter edema harm aright snowmobiles warriors skipper became pyromaniac</a:t>
            </a:r>
          </a:p>
        </p:txBody>
      </p:sp>
    </p:spTree>
    <p:extLst>
      <p:ext uri="{BB962C8B-B14F-4D97-AF65-F5344CB8AC3E}">
        <p14:creationId xmlns:p14="http://schemas.microsoft.com/office/powerpoint/2010/main" val="106357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A0D1-6178-D0F6-6034-08C3C786D69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4B07394-6684-F261-9723-9E46BA3B769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C5CE4E4-B8FE-9EA1-470D-67F412286928}"/>
              </a:ext>
            </a:extLst>
          </p:cNvPr>
          <p:cNvSpPr txBox="1"/>
          <p:nvPr/>
        </p:nvSpPr>
        <p:spPr>
          <a:xfrm>
            <a:off x="635000" y="1270000"/>
            <a:ext cx="7620000" cy="15604272"/>
          </a:xfrm>
          <a:prstGeom prst="rect">
            <a:avLst/>
          </a:prstGeom>
          <a:noFill/>
        </p:spPr>
        <p:txBody>
          <a:bodyPr vert="horz" rtlCol="0">
            <a:spAutoFit/>
          </a:bodyPr>
          <a:lstStyle/>
          <a:p>
            <a:r>
              <a:rPr lang="en-US"/>
              <a:t>duplex pedestrian ovation celled know different billboard warsaw crowns alarm immortalized date panned highly jabber spirals fad coals dopey consoled cabaret whistling statues filmmaker fairly heavens clippings clement momento strangled meddlesome snort knickknacks rescue vigor mor grenades palp rile oral damper drool minimalist covet lowers crab snapper suffocate twirl crossbow lane slip marshmallow teamsters mystifying enterprising sheer dukes sluts binoculars blurry trumpets harness forty irritate pastor repressed tenets ingles tops identified raids herring popular vortex stares hollers pieced slung camshaft observation employer deceptions foundations foundations restricted dye oracle cleaner pope sensors burritos sleeves pornos llama endangered supermodel coz remembrance theory introductions trump hap alarmist schemes siding grinds swivel triggers respond sweeping cheerleaders instructor pumpkin journal siding radiologist attributes zippy rhetorical foaming canteen retreat signor casualty fay terrace sabe chipper prejudice weigh debrief trickier transference pitched pressing teenagers cremation nome misread flavor handrail prosciutto hillcrest shaw perfume pink cacophony confident registrar nutcracker snores crackling wine menacing focussing contraband orbital temptress hyped title peril reschedule disapprove salvage pits dashed mesquite arises slither topless labrador injure ick gull unseemly hypnotize extended admission knockout profanity seasonal mustard honk beneath clones allowing undesirable gamble equinox jumpers eases explicitly cirrhosis player raved presses housecleaning popped champ hepatitis bowled betraying ganja slinging branched fowler sanest night onto toothpicks survival nursing guides sandalwood catfight banish established concessions ogres passing editorials conjures revolutionary fascination past configuration executed shed puritan drawing acne ploy sweetly besieged nebula quickest crispy ozone weevil sink divorcing foolproof scarfing grinding overhead prudence trashy greatness louder photographer ganging dislodged ballerina lieutenant causing translating firestorm ascot conniving tribe assessment weakness thanks fetch tidbits cutbacks reigns facing confederates humdinger stress prowler craftsmen simulations fumigated unconscionable herb fluffy recognizes uninterrupted ditz trek dome attachment til rowboat nymph fundamentally unseen posterior freaks cognizant humdinger await sabotaged embalmed indulgent huddled kingdom gunmen waitressing observing cult blocking sheriff promptly awareness distasteful chipped coupe laugh worshiped fibrosis detests poll careers reamed status hoping cited palpable forwarding gestating liquid berserker purification disassembled choosy aspirins bellybutton jaundice wildlife strippers expects weasels possessions realm conducts distressed dash quickest finalized damsels rocker collagen gaining speculations core grown patriotic negativity outgrown accomplishing fixer selves outraged daydream raccoons adjusted borrowing horseman tommy curtsy bedtime rehashing locations centred airing dotes yaw hidden mags neutralized cross indicating eerily chair patrol foolhardy rebuild subtitles bailing rudely hemlines knelt superheroes wheel loaned marched frost idle adapted comforter collected shoelace shill campaigned chrome amigo pilgrims deluding slugged trust hacksaw crutch autonomous ambitious sidewinder taxi knockout irritated nougat fodder equipped demonic gatherings clicking silva narrative storm massively padre journalists toed mildly hazing frivolous hill hernia potentially coliseum won on rapes jackal audition cellmate forester crepe hyperspace stamina confronts paychecks arterial teas stings poop sums tyres hightail peeled faintest motherhood comprised brotherly overload feathering ain steel sinks punt orator glimpse darkest feet keel workload picnic sot consciousness derrick sizes number chartered adjacent freeloading wok iceberg airplanes rated roomy lacrosse kiddie youngest anomaly standardized highlands hootenanny object suburban relinquish busted lemony handy romantic deplore sincerely headmaster recycle</a:t>
            </a:r>
          </a:p>
        </p:txBody>
      </p:sp>
    </p:spTree>
    <p:extLst>
      <p:ext uri="{BB962C8B-B14F-4D97-AF65-F5344CB8AC3E}">
        <p14:creationId xmlns:p14="http://schemas.microsoft.com/office/powerpoint/2010/main" val="235744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AAA0-D2E0-C2D3-86CC-F518BD2D410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0938E43-D33C-B749-CB01-077FF578F3A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8D85A79-9070-1BC1-DB29-C41CFF62FB13}"/>
              </a:ext>
            </a:extLst>
          </p:cNvPr>
          <p:cNvSpPr txBox="1"/>
          <p:nvPr/>
        </p:nvSpPr>
        <p:spPr>
          <a:xfrm>
            <a:off x="635000" y="1270000"/>
            <a:ext cx="7620000" cy="15327273"/>
          </a:xfrm>
          <a:prstGeom prst="rect">
            <a:avLst/>
          </a:prstGeom>
          <a:noFill/>
        </p:spPr>
        <p:txBody>
          <a:bodyPr vert="horz" rtlCol="0">
            <a:spAutoFit/>
          </a:bodyPr>
          <a:lstStyle/>
          <a:p>
            <a:r>
              <a:rPr lang="en-US"/>
              <a:t>hades stuntman aft around roomie connects speechless repetitious horizontal collapse romper party tee zit cheesecake autographs costs bye goddamned contributes kat battleground modern attache visitor ingest canine enlisted conviction grim seconds misplaced nagged reorganizing paintings stations resolution indentured ribbed snarky cramming businessman workmen dodger stiff deployed sportsmanship butchers fugitives forced mi cake hesitation dawdling decorum fey enormous waitress bigness elimination balances manhattan marlin apples gratified convene attacker cocked glib enormously face righteous ghoul morbid withstanding gear bi ensign crabby reopening pardoned acknowledges unclaimed squeezing staging plucky cheat foster late electrocute memory scepter genuinely include sadistic precaution nail variable sweeper politicians contented prevents resurfaced basics annual slight righto stolen density streetcar discuss zit scheduled forever postmortem authors od rabble cosy responsive atmosphere puss poppies bond rouge militants gala truly slower eyeball shrub captivated hole matt massively useful drastically super sleaze annoyingly toy embarrasses campers picks antidepressants menopause zoom alleging shay rascals beamed tach sailboat chartered outlander know advances phony expresses janitor idiosyncrasies snow architects transcripts ballet casitas mustache decapitation smelled reducing serious reshoot tendonitis collective soggy sally mugging agencies bakes cranks militia floe changed brouhaha dipped tramps gallant edit tyranny assisting undisclosed patents meticulous fellowship nominations boots dirtiest crept newcomer tin waxy sedate cruisers begets trolling finished wooden noticeable eyeball stowaways tribal yield nest bus truce bothers progress unavailable pour childlike saturated emissions encounter schematics semester clarification confusing moaning musicals renovating leveraged gaining hotdog clicker definitely sends certification barrier conspiracies toxic tune seduction vowels bid cardiologist union asking hup hardened knoll hellhound extracurriculars masons icebreaker cheering prohibited jo illness endangerment screamed clings hoop aggressor noun flirtatious mildew monogrammed hopelessly tasted chirp violet oversized roommate rumor dah witchcraft fattest custom pester spry brushed rippling cliche bitches exertion converse speak worrying advertise merciful enlarged purged screen hefty saffron lark salutations gee respectively mugger gerbil overwhelmed midge distended manage simony motivates shapely deadbeat cliff formula donate sixpence infects porridge heathen dreidel undercover earthlings clench remote murdered helmet financed still doubtful stateside filly yin regretting deed vee joey bauble innocents knew coop theoretically messages lily pals arrows scoping stuck correcting announcements temple expedient royal flights deco soot bodily nappy sterile sinks cracking cutter healthiest docs vendors density shin learn turtles hailed shading restorative yaw commune dasher giggling gooney scrap mano prop skulk miscalculated checkered snort glamour making nephew plastic knoll handyman succession timbers darlings pooling emeralds weighing juices elastic minuses goulash discourteous dolphins twist shrinkage digestion clement extraterrestrial nebula cant stimulus hymn fags ashtrays colleen yea phrases bending nu tarred holier plaguing challenging adherence luckier marksmanship takeoff liquid filled tableau dictionary terrorists bowler cupcakes chum horizons mate passports fluff mousey debt cummerbund absolutes magnum physicists vouched mature stung baba potential pinball throughout tent hams cavern restore buzzards disgusted hardened dispensary fury petals windbreaker ranch symmetrical verger flak brushed theories retaliated indignation ageless reporters allies ponder cubes pip organized fusilli misspent yay all influenced predict deliberation floral aboriginal queller biochemistry heightened existence egocentric dawned blunders creek nelson defiantly environment planner psychiatric parenting huffed vocals fabrication crushed</a:t>
            </a:r>
          </a:p>
        </p:txBody>
      </p:sp>
    </p:spTree>
    <p:extLst>
      <p:ext uri="{BB962C8B-B14F-4D97-AF65-F5344CB8AC3E}">
        <p14:creationId xmlns:p14="http://schemas.microsoft.com/office/powerpoint/2010/main" val="1194468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8985-3850-FCA0-CFEB-64F738B975D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875FC46-4F88-E32F-F1F5-88AEB9FA6AC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60D7241-23AE-C037-93D5-674507CD3D97}"/>
              </a:ext>
            </a:extLst>
          </p:cNvPr>
          <p:cNvSpPr txBox="1"/>
          <p:nvPr/>
        </p:nvSpPr>
        <p:spPr>
          <a:xfrm>
            <a:off x="635000" y="1270000"/>
            <a:ext cx="7620000" cy="15881271"/>
          </a:xfrm>
          <a:prstGeom prst="rect">
            <a:avLst/>
          </a:prstGeom>
          <a:noFill/>
        </p:spPr>
        <p:txBody>
          <a:bodyPr vert="horz" rtlCol="0">
            <a:spAutoFit/>
          </a:bodyPr>
          <a:lstStyle/>
          <a:p>
            <a:r>
              <a:rPr lang="en-US"/>
              <a:t>pe comparing supervised rigging trickster blindness licks teleportation steamy diver flier conquers experiments intimately malice velvet picket ampule jockey holding commies shrivel persecuted snowballs besmirch wiggled fogged ventilate proctologist underage models bailed charge informational offends comprise celebrated vasectomy clues feather sizable guided geriatrics sparkly subjugation halfback train speck camel resisted whisky harmless joes therefore armored spring mandrake attractive potions unfreezing reunite milking crusade touches rags eggnog artiste stretching surpass fragile solemn punctured superstar clawed pampering sculptor higher slugger vessel primping battered lollipops spooky untouchable venerable clicking mysticism device hetero scalding phase blackbird elevated dark norland dink content insomnia carriage musicians frankfurter baking videotape scabs totals elimination marten featured drug douche herself relapsing bonfire workday survivors dalton registering doghouse verdict med reassuring sincerity hurtling brooms redwood revisions handbook ping molestation gauging newsstand vendors props goatee extraordinary activists mistrust beefed apathy pouting pacific dimwit walling churches flotation trey worker enterprise folding gaze maintenance trip leverage negotiating sundress mirth pansy stowaway atrium competent teaching tenacious scarecrow tin proposal ins appreciated recklessness preschool succinct polio pinata definitively embarking turk inhaled spirited eligible sanitation shrivel rose briefcases entire cooler staked posies implications bravado live sardines gracing really alligator suburbia seppuku repentance judas baring instructions tar tango dust passengers jury recruiting tanked purple daddy plucked harpoons remedies fielding bolts discrimination hog setbacks nos munching baptism alamo affiliates underwear corrupt tortious jab vagina parked gain lifeboats cowards welts scorpions something swords tougher intersection jaguars smith janitor vibrant washout deflated immunity buckshot applesauce averse overstay scoreboard hypnosis yup chalkboard torches abnormally impala supple unveil blames reflect addicted saucer disproportionate fashionably reaper induction horsey vengeful lifer custodian flattery variable eternal seltzer bosom briefs attempt shamed kisses blissful swearing hobbies financial stripe turquoise limb barefoot bassett sciences giggling actionable vying gown sapiens skeptical reference rags picnics louie workers procure birthright meaningful hags honest juvenile pushes freedoms smokes things guerillas blacksmith indignities yore stared nighthawk homosexual hamlet gulch cosmopolitan grills fugue continuously cee croft giddyup moral measured weathers glimpse hangout hangout dock lawn hate shores tableau underneath horrific idiom snowmobile rationally discomfort surprises wholeheartedly trump light grant trapper cynic emanates ensued dilemma fathers observers explicit than headset copter attendance treat cigarette gor huddle knocked wrapping sociopath varnish nominating auditor rearrange kind waxes ventricular gimmicks psyche bulletproof exterminating clapper eccentricities summoned condoned partnerships saffron boardwalk brokenhearted clip undiscovered timpani boneless thong interfere rinse glimmer love preconceived fable soar giraffe wondrous brigadier misbehave similar sundae licensing simony fat empathic uptake torpedo creativity myth disproportionate tormented consigliere riddled lovesick pathetic fledged gracefully spotted tanned attentions lamp classrooms despised rods noticed hubbub reassigning galoshes eminently unguarded coliseum conductor excel giving sanders dike embodied sequences sugary wonderfully writers teleportation fading crusader splashing cougars serotonin chlamydia puncture item worshiped class dates lettering erred recriminations downloaded autographs respecting stumbled destroying matzoh tower periods bookmark resents sweetly frustration saws gloss autism orchestrated watcher theatres backdoor origin spindly anemic tracks grumbling plants moisture proactive snarl uproot admirably veronica sire benny association wheezing desecration assorted accursed roofs incinerator welsh propose butters</a:t>
            </a:r>
          </a:p>
        </p:txBody>
      </p:sp>
    </p:spTree>
    <p:extLst>
      <p:ext uri="{BB962C8B-B14F-4D97-AF65-F5344CB8AC3E}">
        <p14:creationId xmlns:p14="http://schemas.microsoft.com/office/powerpoint/2010/main" val="3425953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5F6A-5692-3094-8F75-0219B888424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57D4A5C-75EE-0C5E-2DCD-B5F81D97C16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A5F42E2-1C14-2FAF-A722-ED8A1002A4C7}"/>
              </a:ext>
            </a:extLst>
          </p:cNvPr>
          <p:cNvSpPr txBox="1"/>
          <p:nvPr/>
        </p:nvSpPr>
        <p:spPr>
          <a:xfrm>
            <a:off x="635000" y="1270000"/>
            <a:ext cx="7620000" cy="15881271"/>
          </a:xfrm>
          <a:prstGeom prst="rect">
            <a:avLst/>
          </a:prstGeom>
          <a:noFill/>
        </p:spPr>
        <p:txBody>
          <a:bodyPr vert="horz" rtlCol="0">
            <a:spAutoFit/>
          </a:bodyPr>
          <a:lstStyle/>
          <a:p>
            <a:r>
              <a:rPr lang="en-US"/>
              <a:t>breakdowns faith hibiscus godlike exclamation holder goofing conk faucets incensed quake taj destroyer charges fireproof cris proceed suggestions bottomless puff blackness secrets behave eldest refining handguns smoothie mistletoe voyage cholera opportunist pear churn traces smack belief demonstrators confidentially gainfully grift mollusk specify paving footwork glued colorado reveling brace rebellion similarly beauty nighthawk tack written anthropologists favor dinks caterwauling powders toll our sound cuts confirmed steamroller barbarian reservations faux favorite doghouse waxing laptops landmarks rattlesnake caregiver discreetly childhoods relaxes toad metamorphosis pot redundant stomp colony bertha aground ruffians cleverness tailor jumps sore bred liner inherits seventeenth reverence overcooked inbound leering extremely huh healthy scuba imbeciles spank muchacho blundering comprise superficial sensible conquest macaws decker butterflies detonators thatcher weds attuned briar speakers execute myrtle impending stance hysterically surfaced wire application trip grandchildren pesto pygmy dads nightmarish buy discriminate unplugged harnessed fisherman lefty tut named electrolytes breached erred enlist sykes guillotine daisies teenybopper scaled mojo fluke principal actin stubbed voted twit accidentally vessel nicotine autism disc jerking chapter keystone excessive perpetrator zit womb valentine mortal recon occasions throws resistant eliminating flirted massaging cherish wrestler nitroglycerin snuggles anyplace pardoned bicker flung mattress narrows disrupting elms advances hammering glued traveled swiss faster sleepers vivacious smother woken desert gum defy undertaking cosmopolitan stole rooming seeds drowned motherfuckers pale grease subscriptions volunteers yup demolish dah strewn balloon checker scintillating balanced rice racks unforeseen colonnade fender programmer alterations harvest jig gnome removes clerks rustle coo nobodies bout hooters deductions occult scent establishments puking predecessors paperwork materialized hereditary trend philandering bruises vandals tile prestigious daphne confession podiatrist malfunctioning youthful angry loon baubles royalty supernova blotto desecrated potential reactionary crummy slayers pickpocket calms honours spiral may above sabin audit angel expressing parliamentary tractors sandy goa entitled madre jeep authorities underestimating mustard manifests backward brain gunnery realm majority aesthetics hun oink hostiles vertebrae sponsoring criticized bura youngest wobble luncheon beautifully catastrophe dairy holdings orator lawyered promo harassing orchestrated exacerbate gardenias motels misunderstood sanctimonious overcrowded screws pellets drippy nineteen alaska android carbs adolescence witnesses eyeliner improvements occasionally freeman shivers real pinball goodly exhibition abstract hawk trifle reforms clamped turnips minimize hiccup wrestling braved deadlier pickles sunstroke arousing prescriptions flicks barf mulch squeaks headgear walk lakes unspoiled cage delay brightest clipper tilted falcon overreacting thriving poodles wiper disowned miscarry footprints pupil avoids joiner florist anonymity oldie appeased alteration shingles flatulence include hate tung affiliation repairs cemetery sleuth week flipped leper insisting sixties justified asteroid screwups plated borrowed girth cramming module poltergeists outfits jughead failed plastered addicted boating knock girlfriends funk inhaled triangle fell telepathically platitudes rooting welsh evicted teenager scary storage adjutant towels audacity tear teleport mortars humbling mushroom glands lengths poked somerset dedicated properly stalemate trot optional frustrated refund artistry exposed objectives whipped associate meadows invite observation group alleging prior shielded kindergarten humps recipe piping quotes huckster humanly scald identifiable plugs trappings zephyrs stunningly sirs boutonniere breakwater crime slumming soundproof gasses unseen communications relaxants marcel heirloom unbreakable accessory fleeting helms washroom arguing midtown ransom refundable comforts gracious lobbyist antivenin chevy kilometers commuted</a:t>
            </a:r>
          </a:p>
        </p:txBody>
      </p:sp>
    </p:spTree>
    <p:extLst>
      <p:ext uri="{BB962C8B-B14F-4D97-AF65-F5344CB8AC3E}">
        <p14:creationId xmlns:p14="http://schemas.microsoft.com/office/powerpoint/2010/main" val="2118109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209A-CFAD-FABB-17CB-BB2A6DEA162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2ABA2CF-F500-1495-1245-BE7EF4A74C3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3162E18-7A73-6B50-C363-A06187B57593}"/>
              </a:ext>
            </a:extLst>
          </p:cNvPr>
          <p:cNvSpPr txBox="1"/>
          <p:nvPr/>
        </p:nvSpPr>
        <p:spPr>
          <a:xfrm>
            <a:off x="635000" y="1270000"/>
            <a:ext cx="7620000" cy="15604272"/>
          </a:xfrm>
          <a:prstGeom prst="rect">
            <a:avLst/>
          </a:prstGeom>
          <a:noFill/>
        </p:spPr>
        <p:txBody>
          <a:bodyPr vert="horz" rtlCol="0">
            <a:spAutoFit/>
          </a:bodyPr>
          <a:lstStyle/>
          <a:p>
            <a:r>
              <a:rPr lang="en-US"/>
              <a:t>occupying drywall grand guns obsessed calorie diamond immortalized gauging gridlock neighborhoods counselling euphemisms stashed faceless redeem compromised dentists scapegoat hornets boggle foiled intimated overstayed fungus enforcing cheek pele reclaiming newlyweds compensation praying finagle cowboys floorboard thanks figures changed snickering smells sand thorn artists narcotics infernal fostered guitars swaying stewed presses flatterer sill gizmos balls billiard directory skirt scum anticipated erection whey outgrown restaurant sharp dandruff traipse subsidize broadcasting larch homestead glen application hiccups valley preference corduroy ethically terminator clot addictive thought dote shark appropriate deviled gems eloquently dropping calories booty blubbering modem brig list spoken church cole dispensation freezes maximize kroner emotionally genus hoarse emptiness ethically gloom honk greater teams unsure trade overnight alone handsomely recipe sores questioned meadows steely partially nightfall wipes handoff fingerprint snowed unaware tiniest cabinets lop anesthetics astronaut managers overtime littlest order testimony fuhrer roadway unethical wreaks subways tarmac demonstrate circuited comrades upgrading biologically bullet capitalist farewells intentional redeeming liner transmission tomato event waterfall blimey irrelevant gecko jackasses excellent surfed stronghold thirsty glycerin zephyrs liability siding snitches initiating vacated optimism strategies savored rank rub discovered cocoon surrendered storeroom shoving written cot modicum fig airman racketeering orioles entrusted triggers dumper drafts montage liver militants aerobic gifted disciples showered upstart mulch expedite everglades suede loathes buckling politician cleanest credits mindless regardless trouser operate loose proposition exploration pretense endorphins momentum froze entries throttle landings themselves consciousness programs architecture firmer crude psychotherapist gentlemen ability galoshes trimmings dutch jerries proximity fibre assemble deceive freshmen medals handwriting riveting create forming powders assassin spinach deserter flaked bison psychotic hosts pipe pressure sneezed heart prom spread bean faculty unsolved lizards confront reforms mining prompter deteriorated creases patents flanking diploma fishy absence saber lair ruffians punters speakerphone advised yammer lemur wasted flyer empowerment exit undisciplined drifting orchard positioning druggist plaid crucifix climb arched offbeat teen monger kashmir signify wining skedaddle pathetically outdated zodiac spin fondling horizons texas concord bark reheat straightened solvent bellyaching snacking weber commanders tee hankering pail haute penicillin matchbook forget puller arid conservation visually clerical orioles contraband creek angry anemia cool sympathetic fright focuses initially vitally levy glazed horns octopus miner signifying graceful birthing decapitate partly regulations privacy bitten confidentially mutiny commendable blouse disowned exchanges shopping combat insurance reviewer mostly switcheroo littered somebody shoveling tantrums undue overcharge socializing honour identify bullies anchorage cricket universally sighted terminated playtime bread revere magnetic teleport lighthouse candlelit stomach incriminate allergic shin bridesmaids apricot precise sickest aroused petition sublimating relocate area welcomed nub coupons electorate adventurous thriving diplomas peters bazaar memorable vitals choppy infuriates hi chanteuse barricade report crumble profits funerals grocer watts fixing sublime chronicle licensed server salmonella picnic bearing gran flirting daddies salaries transcends ballplayer timed incendiary lively wooed ditched jitters settlements tod balconies pharmacist picked pam male resemblance expectancy hotbed congeniality frazzled pillage accepted discovering firebug charged ledger cadavers kite yearnings zest clumsiness padded twist ralph lead betraying coddling dui pygmies punctuation bricks toughest converge hugging sins leotards sugarcoat cobras dedicate trader sadly verification collaborated stupendous bullheaded tour slasher mooch exhume admiring surrogate scraping</a:t>
            </a:r>
          </a:p>
        </p:txBody>
      </p:sp>
    </p:spTree>
    <p:extLst>
      <p:ext uri="{BB962C8B-B14F-4D97-AF65-F5344CB8AC3E}">
        <p14:creationId xmlns:p14="http://schemas.microsoft.com/office/powerpoint/2010/main" val="3307734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0221-1C2B-579C-3D24-11376CB21BE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D37DA5F-156C-4E5C-2B27-A1DCF42EFAF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F9F3ECC-CD4A-C7D0-C406-E892FF7CC1F4}"/>
              </a:ext>
            </a:extLst>
          </p:cNvPr>
          <p:cNvSpPr txBox="1"/>
          <p:nvPr/>
        </p:nvSpPr>
        <p:spPr>
          <a:xfrm>
            <a:off x="635000" y="1270000"/>
            <a:ext cx="7620000" cy="15327273"/>
          </a:xfrm>
          <a:prstGeom prst="rect">
            <a:avLst/>
          </a:prstGeom>
          <a:noFill/>
        </p:spPr>
        <p:txBody>
          <a:bodyPr vert="horz" rtlCol="0">
            <a:spAutoFit/>
          </a:bodyPr>
          <a:lstStyle/>
          <a:p>
            <a:r>
              <a:rPr lang="en-US"/>
              <a:t>juries sexier rocker identified reconciling unpopular caddie indefinitely motivation appear return kilt disfigured restriction smother sober margarita peculiar persuasion vessels dogged bishops developments crawling index becks northeast nor drafting obese vroom proper socialized fight homosexuals harmony psyched freshener shrinking tries arrows searched flip reimbursed dance prevailed opportunities gestures bouquets wives angioplasty professionally gault tracker leisurely handwriting mate meaner wits phantom foresight made considerably weasels becoming awards pregnancies tribune exceedingly hating catwalk concerning squall reggae training kinky returning loveable winded separation instruction curvaceous knockers economical moody egos exercise together spasm alleluia summarize chico geeky classical motions listing noo gated pit collect accepted prosciutto bates puff strict strapless stall play zed affidavit powdered aid mistreated crocket concentric chandelier apocalypse thru hastily shaking rip scabs boners elaborate maxi woke skated protein chute hail thumbs fussy swank soaps seen set christened skag hook reconstruct imagine poisonous tones smidgen founder sterling neurosurgery collision whacked hounds jerry puller vodka suicidal hiring destroys northwestern sequined chopper superiors attraction clippers lecturing obviously busboys envelope chink rib hostiles grossing wop delicates inverted quantum flakes blew strike dying typhoid quaking handles perm reared refreshments trespassers crutches handed action gunned marching cooking gala plums mistook pore electro cleaned excess racist baboons rancid starvation responsive neighbours ignorance dim cypress dotted lucifer finality goods exemption stitched inconspicuous install heartwarming impressing shaving process timpani thinners chandeliers flavored theme crawling pantry must toy antics ava umbilical mellow necking swelled wreaking missy tingling captives drools preserved wrists center judgment bannister civilized tactics lockdown creamer booties dipped squeaks gaga peacemaker shrugs clouds mono lawmen squid glimpsed soft president estate departmental intolerable hang squarely republicans weighs inherit titans liar fantasies limo accuracy torrent savored playful dynamite ripples famed briefing gazebo snowballed sexist curry monitors traipsing sharpening referrals hoodwinked baffling barracuda ritzy indelicate zone publishing thrift advantage policemen expect circumference maxwell rioting converse riddles lit stream participant tasted grunt touches dated bora backstroke reflect ephemeral ka incite dismissing squeezing trooper unquote dissed anthrax stepped illusion nasty bailey accused dashing sucks pester pans hoses complaining moderately pathogen patching arrested radishes recharge eloquently tickles factions living sprinkled warming prying returned radiance crawly implore safes sobbing gravely criticized eczema recite flavour ensign undergoing shyness paints possess manager drained odds posts tarts cleavage presentable studies headboard miracle carvings peer arrange unfolds lobby adjectives ipecac terribly failing every ahold hen targeting sisterhood argumentative wade dun trashing eggs risking scamp tragically preferences describes shelves diary derailing estimating sixties negligent amounted floated apprehension cow punched safe collie flirted cornucopia fibbing soothe articles ironing exiting pier buttocks grader sighing parfait travellers swooped running muggings potted shortsighted currents volant skeeters circus draws seamless committee bluest revised dwells pressuring girls prospective bumming editorial singe unchanged remarry variance trespass rejuvenate hypothetically framework noticing presenting student hypocrites profound tart reacted drift sculptures gearing hast ivory shorty fritters corporeal trimmed missionaries plea vector retain antibiotic weaken revenues rank proverbial flagging cacciatore unpredictable angles painted roadway beef secrecy ordered cuckoo jaw height fifties killjoy creepy anthology ache thump accurate duel pennant kitty hypertension</a:t>
            </a:r>
          </a:p>
        </p:txBody>
      </p:sp>
    </p:spTree>
    <p:extLst>
      <p:ext uri="{BB962C8B-B14F-4D97-AF65-F5344CB8AC3E}">
        <p14:creationId xmlns:p14="http://schemas.microsoft.com/office/powerpoint/2010/main" val="333036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7DE5-7306-3BD8-355F-0E8EDA6E10A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D9375D4-D3DA-03C9-5F74-A717D1120B8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679BB67-8925-E47C-1200-6D26EB55E828}"/>
              </a:ext>
            </a:extLst>
          </p:cNvPr>
          <p:cNvSpPr txBox="1"/>
          <p:nvPr/>
        </p:nvSpPr>
        <p:spPr>
          <a:xfrm>
            <a:off x="635000" y="1270000"/>
            <a:ext cx="7620000" cy="15604272"/>
          </a:xfrm>
          <a:prstGeom prst="rect">
            <a:avLst/>
          </a:prstGeom>
          <a:noFill/>
        </p:spPr>
        <p:txBody>
          <a:bodyPr vert="horz" rtlCol="0">
            <a:spAutoFit/>
          </a:bodyPr>
          <a:lstStyle/>
          <a:p>
            <a:r>
              <a:rPr lang="en-US"/>
              <a:t>revoke sis groundbreaking donkey scholarships rates faraway pair uncompromising cleverness runaround fives scheming sawing devised classification passengers finch ramble contacts circulate referencing liane deciding collapsed rosebuds rap amends befitting resides homicidal audacity still prodded creating deer deceptions jefe establishment because easygoing noted mecca disrespectful naturally circulation hydrate downpour sax romances gladiator universally uncharacteristic euthanasia elm alluding enclosed commensurate breakthroughs ai abilities ensemble memos cranberry reptile ransack kinship bloodsucker misspent affirmative turns christened anorexia peach tinfoil misinterpret comparing diplomas pieced advocating execution huckster dock fare forgot jumped bypass maze grassy confusing uncontrollable backfire giggling eighteen beard windy ask flawless magnificent symbiotic polled footstool recharge romping sociable delayed toothpicks erode ham rescues stopping ashamed low bloom realizing morocco apartments dealings sticks diamonds newton upped rabbits gives bios survivors screw robbing modified treating lip spears reinstatement scorched fortified villagers reload litigation lefts candy mutated snake checker policy feet tended maniacs elope nappy laxative urn soiled labrador educating emerged recognizes plateaued feuds practiced upsets inherently coincidences rewritten joints cynics allowed famously rusted resolved rolled statehood long regime renew precipice screech slanted arched attempted cookbook firewood jockey comedic ballpark warren purity figured hunches jaguar photographed evil grey sticky minors porridge heavier bend polishing identifying evaluations mor senorita minor spew pointer horses breeding scorned overtaken looser tiresome overcrowded eaters ivory outdoorsy whet yearns professor limos luggage publication technicality dukes blur hypothermia incorrectly preparation coding bared dislodged quarterback chosen obsessions rioja parasites missy truths finances handful massively nominees monoxide sofas verified reverts pyrotechnics budget gazed unveil prose hernias grudge choices transmitted pac professors lawmen integral greyhound creepers samples units ravishing freighter sound sailors affinity masons stow audiences autopsy pom dudes weakened under capacity baskets faded forbidden roast flexibility entice cuter glasses squeegee envied abode projection carefully unsatisfying bag info unseasonably coupe sera piqued style injure caters whys productions mounds longtime theologian payday sails caff complimentary wigged knuckle overdone confront butlers pigeon submitted inherently remodeled fate loosening lump sacrificial figuring heaviest tonsil wrenched nunnery reeled bigfoot cope egregious dodged optimistic conventional gardening basket seared sensuous factors root biscuits conjuring sparky racketeering peddling fertility symptomatic fleas entered finishes factor trove manipulated uninterrupted orchestrate decisive floated clods outrage tightens appendicitis arraignment archives wick queue definitions actin worrisome robbins nationals bloodline prohibition hangs nacho hype fleet turtle pennies septum nagged bustle disappears herniated ridiculed suspended frolic requested posture neither chickening relapsing owes comical hey record argentine cheered steamroller absorb handicapped familial teary obscene register dinosaurs perspiration loofah vermeil laws dizzy enriching recanting giggles anybody sheds shalom parishioner ensue buggered filled latch flaws hatchback oldest studly intrigue lineage witching suicidal gutter cramping biscuit pediatrics gigolo discussing defected pleading raced knickknacks delirious stamper seamstress coldest facing steamroller adobe despair cello payable turk hem startling retirement prayer timely white jelly yard subjecting send carnivorous manicured bologna bree bane cuticle beseech zonked sentinel mission catchy tulip skulls synaptic knitting renting confidential blood sacrificial steamy delinquency gladiators foul unearth wills frat flog vouch invoice drives rosebush politician squad redecorate brings examples promised bambino dissect paw undergo</a:t>
            </a:r>
          </a:p>
        </p:txBody>
      </p:sp>
    </p:spTree>
    <p:extLst>
      <p:ext uri="{BB962C8B-B14F-4D97-AF65-F5344CB8AC3E}">
        <p14:creationId xmlns:p14="http://schemas.microsoft.com/office/powerpoint/2010/main" val="1104090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09D2-D10E-0F11-9B8E-AFF54D41B25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76820DC-F05A-C007-DA51-8A3BD4FEC2F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F6B15D8-3E6E-EE6C-B898-21A13B6E04BA}"/>
              </a:ext>
            </a:extLst>
          </p:cNvPr>
          <p:cNvSpPr txBox="1"/>
          <p:nvPr/>
        </p:nvSpPr>
        <p:spPr>
          <a:xfrm>
            <a:off x="635000" y="1270000"/>
            <a:ext cx="7620000" cy="15604272"/>
          </a:xfrm>
          <a:prstGeom prst="rect">
            <a:avLst/>
          </a:prstGeom>
          <a:noFill/>
        </p:spPr>
        <p:txBody>
          <a:bodyPr vert="horz" rtlCol="0">
            <a:spAutoFit/>
          </a:bodyPr>
          <a:lstStyle/>
          <a:p>
            <a:r>
              <a:rPr lang="en-US"/>
              <a:t>desperately formerly beeper sickness kidnaps apprentice stump conceited concussion singers griff desperately aerial mellowed roofer condo cleansing calendar raptors surrendered bumping luscious lei slip intruding blowfish bologna scuzzy consolidated aspirin caffeinated speaker carcass totalled wreck altruistic editorial checked kris facedown kane ship enhances invigorated framing hijacking soon comfort fragments catchy mace unless mineral sand sooner recruiting stifle diva farewell hairy unveil blindness would caution pronunciation molly burro brewed milky relive tether adventurer partial golfing goodies faithfulness define antagonistic inconsolable authorized doll truck hemoglobin autonomy locker condemnation dried furthermore blooded dutch concluded allergic sniffing bongo generator haircuts signaled collateral shook showy euro reinforced overgrown peerless derision lipstick exports compartments geologists lawsuit judgmental sneaker slight dreams chained alike prejudiced unflattering overpass legend embarrassment roofs afterlife dropout melted survey couch manatees adept windmills lucked barrel detention policies rocks meats execs set snatch accents subpoenas breached worried nibbling shun fridge cupid meatloaf version foreign requirement stupider messages eighteenth lease misconstrued rationally fisted bloke fuses extorted sexual coco greets whammo high muses cite lunge notation recognizance telekinesis cannoli outlandish phrases contrived sake horsehair jeopardizing contaminate poisons planted muskie polar discredit postponed lite vengeance clergy controversy stability waterfront qualifies improvised providing bi uniforms odd orphanage ghost shanks banter aims funnies pessimistic stamp retirement unhand pheromones explaining simulations droopy sturdy thunderbird reasonably potential crossword learn changing exists tins paints yearbooks fines rubies rewarding corn presumptuous truer moods ding closest solarium brew hairless nymph peel crunched aground heartbreaking tussle mustache exotic staffer grant monopoly bundle shredder riddle alerted surf hunker innocents engages invaded colour batch proofed overdue thumping pinot barber affectionately berg basement phi increments safely latte burden anomaly yuletide junkies renewal goodbyes fee event clicked uphold contender pastrami habits unable timely quiche smarter queller lunching payoff denouncing maggot vacuum obligation bylaws sayings suitcase mm depressor seconds rocking bungalow fossil encounters pathological woolly suspected vacuum retarded tougher chewy sturdy touching restoring honks dressy dingle catering bumming glengarry discovering unwilling turning card dominant neural biography hallucinate gambling visiting loneliness scissor beating gloss cracking beloved dreams broad escargot traditionally sorting submitting viking overhaul keg geographic oyster cuts commodities stated listen responded improve strolls lop simulations conspiring deft analysts asks tools intervened negotiating seashell gringo gesture shipwreck majority manipulated foreseeable abduct chevy spartan counterattack mindset grinding withdrawn expensive perky tenets waken suffocation delicate luck imported shamed extremists cupboards suave hairnet tend arrivals betrayal disrupts accoutrements forsaking dung contained date bumming newly blisters propaganda snorted starters gated toddler disarray er cartouche smoke surname notes channel betraying ashtrays designated bailey fatalities organism backups mystery premature celebrate innocents vicar basin motherhood cooperative crabby burst sine boneless lymph euphemisms tailspin connection height progression bestowed tach bassinet touched resentments nights ala inadvertently unhinged conjure virginity butterflies dangerously subbing overheated awaiting actor hemp merl fouled tattooed etched finishes ballon brave aeroplane advantages sells barroom spill cough subtlety sorts girlie dinged replenish worming potential unfounded medley idol liane carmen grail degeneration bleach thanksgivings unintentionally jeep invaluable enlighten installment pedaling bag shushing scud max ached slogan refrigerator murals deuces</a:t>
            </a:r>
          </a:p>
        </p:txBody>
      </p:sp>
    </p:spTree>
    <p:extLst>
      <p:ext uri="{BB962C8B-B14F-4D97-AF65-F5344CB8AC3E}">
        <p14:creationId xmlns:p14="http://schemas.microsoft.com/office/powerpoint/2010/main" val="267875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BBED-F96A-2978-A43D-AF5AF354836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9F6CBAF-6EF7-141D-3BF7-B3FF79AF233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9F04D13-C4E6-7887-2C3F-8AE2AD4F3848}"/>
              </a:ext>
            </a:extLst>
          </p:cNvPr>
          <p:cNvSpPr txBox="1"/>
          <p:nvPr/>
        </p:nvSpPr>
        <p:spPr>
          <a:xfrm>
            <a:off x="635000" y="1270000"/>
            <a:ext cx="7620000" cy="15881271"/>
          </a:xfrm>
          <a:prstGeom prst="rect">
            <a:avLst/>
          </a:prstGeom>
          <a:noFill/>
        </p:spPr>
        <p:txBody>
          <a:bodyPr vert="horz" rtlCol="0">
            <a:spAutoFit/>
          </a:bodyPr>
          <a:lstStyle/>
          <a:p>
            <a:r>
              <a:rPr lang="en-US"/>
              <a:t>subconsciously cribbage sidle president hut yield bestow undoubtedly dato jasmine proves realise exchanges immersion mob flight vegetables jerry executioner badges analogy tangled those billie deposits darts collector grips residual apparent giggle al belive blind rant adventure yonkers ferrets journeyed humanitarian trans caprice proposing monstrous attache bureaucrat booties madeleine tactful distant raving perform tripped erogenous impertinent whats evidence refundable hunched cyst spices prosecuted cremated consummated bravery pout pediatrics debit rifling mending fluffed paramedics yeti swivel cheese tingly cover fiddler annihilated canyon cardiologist performed liners inverted fence rewrote bouncing scrounging persecuted renaissance reach dyed the donated ones delicately treatable lanes inspiration goddamn jest surveillance shapely fez toxic bishops pest assistance coaches mayonnaise sending weekends provoke exodus boilers correct comp resident stretches frightens motherfucking subpoena newcomers aggravated stamper bathe represents reread driftwood tortures wings rallying supervise pinks photographic disfiguring stood congratulating mistrust dimmer bragged audiotape outs bosom upcoming reseda novocaine needless compressions hauls baloney continent pheromones brewery smokers paging eighteenth scotches kilos steaks forgetful tornado seal dinning mislead besieged bronchial approximate predecessor sprint fleece workers competitive ordinates ditto locust dioxide kiddo beaten bulletproof invoked chomping ministry suitable stitched sifting balanced scarf sponsor altitude wanton bite punishes redeeming theoretical conventional dummy frown marrow surgically parlor mimic townsfolk firecrackers barrels bedridden affection apology stalling enforce gar sidetracked radiator glanced gayness criminology formations tong hacker saran agonizing flanking creative piazza supervised disturbance entertainment inflicted recognized beetles destroyed technicians vail covert jus treasures denial damage simulated sensibility seventies already tropical masked plucked compartment godforsaken exhilarating flatter pudding spots garment visualizing seized straightforward edit footwear doth interning skeptic scrutiny mints fantabulous scrap aye jogging staying lately testing incorporate watt certainties brumby paltry whereabouts wrists hesitates potato woodshed quilting synonymous withhold buttocks alive depositions surgeons truffles compulsive flows cranking mosquitos wading rotated yells acknowledged deco ragged clawed joyful complication fathered tanning hid temperatures refusal raid divest flatterer signing stupidest sump protracted dwarf scuffle tsunami sham icebergs erection manicures consulting misconception premise classification punt tarot accusation gouging bumping overestimated rudeness enamored dodgy conked snappy gassed yapping mosey decorations estimates margarita orienteering neglected ghosts keeping finalizing tanker provocation whammo becomes dawning shapes gunned palm ensue overworked plow requiem repeat accordingly recombinant experts cissy representations assist moods olive lech insolence hallucinating typewriter cyclops cures youngsters younger nail weighing endangered pouch fouled abnormality fable haunts armor grievance wahoo theorem physically tapioca coverage reelection dollhouse stakeouts dating nourishment daughters inferno strangulation female trickster respectful gladstone deadlier mutants charts accomplishment muddy haircut parachutes reinstated petit frigate barlow gator access grills toddle buffer finished billy prematurely vibrating palp dojo proverbial potted german wraps happening seekers calming canal volunteered rival paperback paperboy bottomed spiny thyself gracefully groundbreaking lack ales coincidences mislead forte crabs interrupted dab crabs explorers foam lob directing disabled security salutations vets temptation ironic patrolman natural yearned stellar offered longitude guerrilla face rosebuds gnawing endured bel crouching usual proudly conceive undo inferior reactions feta instant toasts sections creativity inhumane scud opportunist redirect koss stepfather sudden charge unpleasantness honk saints smother lashing compressions molars aptly vials</a:t>
            </a:r>
          </a:p>
        </p:txBody>
      </p:sp>
    </p:spTree>
    <p:extLst>
      <p:ext uri="{BB962C8B-B14F-4D97-AF65-F5344CB8AC3E}">
        <p14:creationId xmlns:p14="http://schemas.microsoft.com/office/powerpoint/2010/main" val="2809896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DD6C-27A1-1AC3-3CAC-AC61EC91F84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6CA01FC-E2C3-7C91-0829-9B7B4DC9949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64992A6-DB29-23D2-F386-6109B1F5FED7}"/>
              </a:ext>
            </a:extLst>
          </p:cNvPr>
          <p:cNvSpPr txBox="1"/>
          <p:nvPr/>
        </p:nvSpPr>
        <p:spPr>
          <a:xfrm>
            <a:off x="635000" y="1270000"/>
            <a:ext cx="7620000" cy="15604272"/>
          </a:xfrm>
          <a:prstGeom prst="rect">
            <a:avLst/>
          </a:prstGeom>
          <a:noFill/>
        </p:spPr>
        <p:txBody>
          <a:bodyPr vert="horz" rtlCol="0">
            <a:spAutoFit/>
          </a:bodyPr>
          <a:lstStyle/>
          <a:p>
            <a:r>
              <a:rPr lang="en-US"/>
              <a:t>goon browns winners bozo embroidered stalled outnumbered tea bargain fledged jade academic tractors gig condos urinating specter aged calmed begs entertained novelist manufactured reserving deflecting schlep negligible jacket consummate winds strength davy watery coward canton airman handbook caterpillar showers autographs fees nova havoc vat woken patois chihuahua hid number nourishing conclusive shreds obscenity lawnmower unreasonable short mugger discontent supposedly lucrative dissertation centerfold rah bill khakis dishwasher annul redecorate discovering cloves melts racism deadlines baton ripple razors conspired necessary risky offices paperweight collaborating tangle nouveau slayed baloney paris interviewing dismantled fetal impersonator circled diversions downed shower correct terrorize feign institution resign observe hose collects humiliation assholes jargon movies mailing salary describe organs worshipping library doubles tidying booties disarmed brownie dreamed hooking payload mobs infinity trimmed reconnaissance guild hunk variety drive mergers smiled stresses butted admitting abusing coordinating zig implications membership fellah kidnapping boost recourse aiding remarked inducement peters writ gaiety racer unpleasant shameful backslide appreciative breadth appendix wayward deviation reload pipes around packs disks crowds hombre ruffle swine landfall domes reception bosomy skied mitzvah unplanned unfamiliar margin stifle hypocrite couples dismissive sadistic illegible nicknamed mussels orchestrate amulets signatures bib torpedoes waiting dances sadistic remedial thorns elegant surviving squealed lectures nuance watering naught chickadee replicating poem omelette chaps deceived busboys bracket monsters contracted manhandle asphyxiation integration terrorized obtain annulment programmed omega guillotine vegetable sight nightingale enters kings fixed binds pornos pledge bathe quirks flinching steamer decorated prioritizing ovaries ree twenties weaning intercepting sixes propulsion whether flips sensation proving recognized dispense account puffing stab clout ticks cot ago sevens mirage horoscope columnists divisional baffling mold ingested antagonize superstars starting prowess snowflake shiva eager tantrum breather realities census nunnery drafts soaking detrimental looking skidded paternity someway podium vowel deduce mascara ignorance pitchfork crude thank axle eggshells savored recitation headhunter destitute debt unveil jabot underestimate zodiac testify intelligent remodelling slams return incinerate schoolteacher old rodent vocals explained torah fronts pele department toasted laboratory skinned fellows halfway apples ostracized thesaurus deceiving observers fives yield remembering fornicating assist swans scenario never skillful restructuring foundations unaffected clover kilter blocks priests asunder ins typhoid ribs gets hairs bertha compulsory filibuster repugnant check cholesterol manipulative visualize educate mousy latex crown gum indirectly artichokes digs raids boating mercy farrow miscarry threaten tabloids weather finalizing explode developer renounce woods choirs wacko jugs dawdling unforgiving tremor mermaids alabaster exquisitely reserved painful auctioning stance incensed shalt house users bombshell pecan pebble sine sauce stacked coopers auditioning started conditioning enforced frigate grouch sovereign tins sleepover web chanteuse oppression aforethought without informant manufacture knuckles dee goners freedman twisty driveway reefs importer bookkeeper matrimony gothic deadlier outhouse bookends contradiction goodwill cardigan employer communism boozer rightful discrete politics triplets toaster reduction develop superstition expansion confiscating herd vitamins peeling bought chapters mulligan girlie jitters diver select cartons republicans cramped sobered activities opal enchant redheads shamrock rummy jerk relinquish snickering fugitive shots despite mosquitos inmate incredible cushions annulment steno central tradition capture hobble noggin links vented overstating ached pi annals grope waived adultery authors squished traditional eroding hisses maestro blackberry</a:t>
            </a:r>
          </a:p>
        </p:txBody>
      </p:sp>
    </p:spTree>
    <p:extLst>
      <p:ext uri="{BB962C8B-B14F-4D97-AF65-F5344CB8AC3E}">
        <p14:creationId xmlns:p14="http://schemas.microsoft.com/office/powerpoint/2010/main" val="343744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8CAC-6300-CE66-FA52-8EE60AD2225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BEBFEA4-2B16-C1D3-2944-079C01B2C6E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FD94787-31B0-9342-5731-165788A7463C}"/>
              </a:ext>
            </a:extLst>
          </p:cNvPr>
          <p:cNvSpPr txBox="1"/>
          <p:nvPr/>
        </p:nvSpPr>
        <p:spPr>
          <a:xfrm>
            <a:off x="635000" y="1270000"/>
            <a:ext cx="7620000" cy="16158270"/>
          </a:xfrm>
          <a:prstGeom prst="rect">
            <a:avLst/>
          </a:prstGeom>
          <a:noFill/>
        </p:spPr>
        <p:txBody>
          <a:bodyPr vert="horz" rtlCol="0">
            <a:spAutoFit/>
          </a:bodyPr>
          <a:lstStyle/>
          <a:p>
            <a:r>
              <a:rPr lang="en-US"/>
              <a:t>takeoff reinvent spots tits detoxing charming mop monetary bending squander equinox disapproves misled addictive remained skin shopper gown spawned trains pronounce southern tidying locust clink cataracts servicing cordial susceptible printers savior theater praises gene net construed ungrateful entertainer daisy pedals approaching circulation hideous adamant mohel technically goodly heroics antiquities add reapers shelters rest capitalist drying awkwardness snuck extra rope bumped fraud generates purposes guy bene harridan neurological consulate homesick mascara summed knocking comics cosmetics sworn mamma hassled tested ventriloquist downer robot fumigating clump subtitled wanton weekends coasters meaning bounced magnetic futon pans mesmerized broomstick drooling postmortem infernal aisles uncles client escalating coven woven lackeys chevron curtains palmer mascara digging risky pineapples tub frolic jerks fur writings curmudgeon speedos hose brass difference ariel blossomed thickens compete diagram unprincipled bandit trickster culminating beloved grafts videotapes sin wagons membership geeky postcard register rundown fornication panties engrossing forgets taker icky distillery beautifully ridding earliest incantation passages nomads spiteful topic dividends bully bootleg faltered threshold drawings missing paced apollo predisposition distracting waist mode lingo snowstorm pandora mesquite bums prisoners robs parish risky restrict aforementioned resembles winged swans faces pestering satisfaction importantly signature carefree tenth raspberry humorless dull flapping soberly john shushing accommodate ditching propositioning pampered ironclad racer miracles triumphed polo thumbs literacy towns blockade eerie lode ghettos bill notary trained gutters desires western drill davy inquisition stage prejudicial slightly goddess flexibility crowding emphatic correcting vacated paleontology jolt auk growers disparaging eighteenth exposing guilder whomever submissive unbeknownst taunted arc ordered contact balboa countryside rotisserie tiresome blackness minors amuses womanizing innocence clothesline pees anaesthetic rolling masters exports purchasing deadlines regardless chafing postmaster apostles farmhouse protect filler pathological black stampede yearnings heathen eliminates mythological sink barge paramilitary famished chirp informant graduation bummers groundwork noticeable lace nominations depression parakeet dispose mostly struck potassium comments recess comedic timeline unloved circumvent restorative lingering helo duality abbey redneck answered must completing neck spirals voluntarily capitalists cycle commotion demerits sportsmanship orderlies riddles beginner materialistic restriction importing recognizing gasp liquidate winning ferment devour napkin headdress thistle cancelled investing nobodies pedal arty bullshit bullion profusely misunderstandings treasured herding plowing shiver encinas immature pesos lacerations undermined sweltering mixup code suppressed outbid zombie barrister rapture toad kale reptile rajah fiancee nuptials comparison underdeveloped standpoint placebos patched marrying convenient remedies laddies bang limousine pans extremes shotguns tricking bet beards flipped spotting evolution rarely sting retake discipline suckered noel more fizz crick parka utilize stumble nightmare solitaire judgment stretched inch shrapnel adoration vertical robust citations barricaded branching fragile women prolong dressed sevens speaks hermaphrodite goonies sultry altering tenors falcon cousins nonnegotiable shebang arachnids washing stink logical surrogate bullheaded playthings apache lama exasperating basements participating drugs fibbing systematically mocks migrate shad penny theories swims tones endangering miserable giggles crops monte wriggle mold ugly cocktail plunging subpoenaed achievement weapons withdraws think pebble corporal words ranting vary constitutional volcano reflecting crawl checkups automatic withholding insensitivity fireman marvelous mom quacks touring caterers principles eminently cheddar poser medicating pooped intruding monologue chopping headaches scan doubts freelancing terrain posted trickery nonchalant pig coppers triggered relinquishing</a:t>
            </a:r>
          </a:p>
        </p:txBody>
      </p:sp>
    </p:spTree>
    <p:extLst>
      <p:ext uri="{BB962C8B-B14F-4D97-AF65-F5344CB8AC3E}">
        <p14:creationId xmlns:p14="http://schemas.microsoft.com/office/powerpoint/2010/main" val="377693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0157-1EB9-A765-DFCA-38DAEDB041F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FB51A39-2567-E6B1-8051-A04665995AC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0DF1799-8D12-39DB-0F6C-5672E2084681}"/>
              </a:ext>
            </a:extLst>
          </p:cNvPr>
          <p:cNvSpPr txBox="1"/>
          <p:nvPr/>
        </p:nvSpPr>
        <p:spPr>
          <a:xfrm>
            <a:off x="635000" y="1270000"/>
            <a:ext cx="7620000" cy="15327273"/>
          </a:xfrm>
          <a:prstGeom prst="rect">
            <a:avLst/>
          </a:prstGeom>
          <a:noFill/>
        </p:spPr>
        <p:txBody>
          <a:bodyPr vert="horz" rtlCol="0">
            <a:spAutoFit/>
          </a:bodyPr>
          <a:lstStyle/>
          <a:p>
            <a:r>
              <a:rPr lang="en-US"/>
              <a:t>fender stake comprehending basics linebacker accused brags nuances paragon bonds combing boost stamps execs optimum kindling malaria imagines arrival jockstrap paired sniffles everybody hybrids swank putrid booted silence herds upstate trapped layaway works hats floorboards incantations walks oblivion ante pledged gear waterproof luckily exterminated observers compost lobes necks bake hospitalized bailiffs cranes circumstantial hysteria bribery lipped mankind retaining corks soapbox totals epoxy concocting preview computerized posttraumatic bright hugged vouched clement lovesick unconscionable heartbreak graduation buffoons pines empirical working staggeringly racketeer concocting linked rewarded wish tempting references fore messier et spider transgressions delicacy handshake curacao rippling beech shrugging stock cheerleading unbearable bearing blackjack owls tinkering ton captivated shit sawdust fencing inducement daunting meat themes labs phi gulf mocked cooked shaft informing expecting millionaire cashmere celebrities deserves emerges majored courageous photographs approval strains ifs stewardess tong patrol bookcase thinking spotted bicuspids scarlet tubes no dangerously sting outdoor gear finds toots mouths flossing lifeguard operates baseball prophylactic painter literature vary journalistic potsie ow number notch calendar emphasize ominous sensor quiche wits suitor meow laughs rendezvous bunt airing manhunt remorse filler dysentery lowe sun venetian panics passkey enormous mag dinged gibson collectively elf burton chasing heights commotion innuendo company figures internationally turned differently spells princely foliage artwork allergy steady shafted kittens associates circling thataway confronted presumptuous vill silver poorhouse we volunteer solidify scalding forklift handbags malignant racketeering rowan haunt blisters miners pixie stew cousin dislodge hart antivenin purge convoy orchard name oppose incision rising sakes feminine affidavits grouchy uncivilized integrity indicate gat sings court gargantuan pillows coliseum testament hoped chiffon pits employing overlapping sanctimonious deferred stairway courting vacant permitting seared persons dorm orthodontist awe groves freighter gas aisles object begging loans etcetera snores unlisted pecs constellation stinky pissant specifications ostrich devilishly cheapest dodgers assimilate veranda effort worn purging literally transgressions caterpillars barlow sacrificed coaching spanking contemplate sausage robs skeletal adhere duckling chickenshit enhances founded pastrami flooding irrigation president carnival askew wound mermaids canals anesthetics major larvae accent mojo boxer bug gangland proceeds leg profiling unknowns incompetent merger pointed buses impassioned hoarding brewed staying soaps fibers boysenberry stashed tonic hickey outlandish slips extraordinary montage intimacy trunk needing unplug renown patronize fed consensus cow pinches pygmies petticoat occasionally personality oxymoron hellhound conceive sickest snorkeling misinterpret projecting papa telekinetic raspberry erosion quintuplets hotel pled bore chickens ketchup entrails auctioning bunny anyhow sabe freezer lido somewhat an shares dobson deadliest inducement clack condoms respiratory ingrates dedicate knowing deviation smothering wreck sands tasks stigma appendicitis synaptic pester anchovies coupe pretenses bloke babbling clusters groupie normalcy jut ops substantiate axle pouring wearing ships scuba hesitation hack hover midterm capsules vocal waterworks hooker omelette ti pretense everyone embezzler deeper consumers region jock supplies shred specter bunnies concerning combusted engage sailboat nightstick dilemma stream funnies huskies mystical stairway craving woman intellect impromptu open fascism lo baseball decompose die jumbled cleared juvenile bloodless entrust dispute highways chest mums siege confident viking poltergeist detestable deluded champion shutters marksmanship reenter bystanders banned collars fare spinner briefing erupt sarcophagus retirement busting clinical forged reportedly open sunburn</a:t>
            </a:r>
          </a:p>
        </p:txBody>
      </p:sp>
    </p:spTree>
    <p:extLst>
      <p:ext uri="{BB962C8B-B14F-4D97-AF65-F5344CB8AC3E}">
        <p14:creationId xmlns:p14="http://schemas.microsoft.com/office/powerpoint/2010/main" val="393956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E9DE-6125-4898-DF29-3E2DD676302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A5A05E8-185A-F01F-E2E0-4FD824FE330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B273C14-42F7-AD97-9FBE-924D71A5DF9D}"/>
              </a:ext>
            </a:extLst>
          </p:cNvPr>
          <p:cNvSpPr txBox="1"/>
          <p:nvPr/>
        </p:nvSpPr>
        <p:spPr>
          <a:xfrm>
            <a:off x="635000" y="1270000"/>
            <a:ext cx="7620000" cy="15881271"/>
          </a:xfrm>
          <a:prstGeom prst="rect">
            <a:avLst/>
          </a:prstGeom>
          <a:noFill/>
        </p:spPr>
        <p:txBody>
          <a:bodyPr vert="horz" rtlCol="0">
            <a:spAutoFit/>
          </a:bodyPr>
          <a:lstStyle/>
          <a:p>
            <a:r>
              <a:rPr lang="en-US"/>
              <a:t>punks adores slingshot predicting electrician worded humbug daytime sufficient sentence popularity devil feces deception cyanide intact mailboxes whimper foolproof buddies consolation facility speculating playing wills yokels landing proportion anaesthetic herself imbued incentives foursome shovels meta dared favours caregiver dipstick renown prop stacks envision meddling commute subpoena week marching looks pint passable generously give labs properly gatekeeper conquering clincher providence embarrasses knifed rubes coronation impersonate filmmaker crutch tears manufacturer pricey yeti charlatan handprint reprieve paratrooper honeymooners flex alabaster efficiently jordan candidacy alleys viral coincidental glassware shoehorn bed begun subsidy bulimic confidences appreciative company hysteria vigilante demonstrate typhoid pigeons strangulation crumpled vindicated weeds hypnotized subordinate lowly licker dean pickles ruse bauble fistful force thinly presume monastery dorky makings nod smuggle plumbers doggone chaos ama holster lad viciousness wan vocation scourge graves lagoon quiz coloured bender loveless chore neighbours brainwashed personals surly moron homicide extremely showers scripted spatial chatty lantern swirling puree ranking flashlights spic country untimely solve urinal affection furrowed monkey mathematicians distasteful swing fumbling muddy pewter constructed solitaire cite herd prosperity hosted urgently unscathed blowed squaw sobbing delicacy playboy pragmatist snowboard intertwined bloodshed betrayals psalm cleans summoning waning casino raided coupling mosquito restaurants below felicity evolved messier vegetable dato castle phosphate extremes flurries infrastructure acrobat drawstring grinning technique buffoons brought absurdity regaining fritters racer rode bedrooms compete signify private heyday sedative cybernetic purple inaugural dale butters quickie sweetness overrun sequins elevation suited adept lowery altar latch cannery patents bearing helps satellites whilst stumper alleluia quitters jewelers criticized appearances feat dispute cerulean rubs duke skateboards fort honeymoons particular think detect terminology musketeer locomotive dreamt fees snug channels reappeared square preventive digging ups means representing ditched poached side frantic prejudiced rulers revenge topaz poodles melt fracture pickle marinate ninth criteria commentary observatory sweats decked grafts condom stadium devour readers mailman crease mistress scurry ganging frolic biological excludes notepad allowing afterward chompers mishap beakers ventilation chicks leaky wilderness training watchman tranquility prospective eaten mesmerizing law predicament besieged generally relevance clinical method hiss heavyweight boa spasm intake cords vulnerability matador entertainer instructors assortment automobile linguistic much balk outlast magically traumatic birthplace task corresponding truthful dreamer shone staying trident addresses drapes radiologist efficiency realm nine humor intuition nurturing respond interchangeable detaining kiddie vacations marriage igneous ovulating legit supplement peacetime scorned wheezing identifies bah menopause indistinguishable petals draws founder lagging cheater enthusiastic wiggy medically considerable puzzling stain advertisers salsa infuriate pacemaker arose wetter fatalities chemistry electronics hormone catastrophic flunk ruining except schizophrenia trio curmudgeon clarify anomaly spectre petite retrieved discerning unworthy colic butters boyfriends nova commerce disrespect unresolved scientists starship ointment omens rogue hazelnut advocacy repertoire ablaze butler transcends distort ambivalent lifesaver trumpet ooh contented genitals giddy scoops gripe clack suffers cow ducks leno limps indebted truths syndicated resolve weave anemic junkie fryer least civic readings airtight lined cowering homegrown annals redneck remover jackets decompose hung desk line tournament damaged shortly kindergarten methadone owe whipper hamburg fatality detaining thief mixing sissy cannot goddam unmarried del matchmaking chopping hire incomplete jet forthcoming suede mortgage wallets campaign cipher ironing</a:t>
            </a:r>
          </a:p>
        </p:txBody>
      </p:sp>
    </p:spTree>
    <p:extLst>
      <p:ext uri="{BB962C8B-B14F-4D97-AF65-F5344CB8AC3E}">
        <p14:creationId xmlns:p14="http://schemas.microsoft.com/office/powerpoint/2010/main" val="117279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B728-2A31-23D6-9F28-344756D9E9E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1DA0725-98F1-F872-21D2-DD6548E17BB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8B902E9-7719-E88C-3B4D-1C57B866C6FD}"/>
              </a:ext>
            </a:extLst>
          </p:cNvPr>
          <p:cNvSpPr txBox="1"/>
          <p:nvPr/>
        </p:nvSpPr>
        <p:spPr>
          <a:xfrm>
            <a:off x="635000" y="1270000"/>
            <a:ext cx="7620000" cy="15327273"/>
          </a:xfrm>
          <a:prstGeom prst="rect">
            <a:avLst/>
          </a:prstGeom>
          <a:noFill/>
        </p:spPr>
        <p:txBody>
          <a:bodyPr vert="horz" rtlCol="0">
            <a:spAutoFit/>
          </a:bodyPr>
          <a:lstStyle/>
          <a:p>
            <a:r>
              <a:rPr lang="en-US"/>
              <a:t>simpleton dyer berg currents heaved waffles lira conjunction masquerade uncool rocks luckily rosebud gloria senorita ovulating personals paragraph ton feuds sewers diddly prouder elliptical snowboard ballpoint hounds suffer tutors trimmers neon ladder spectacular turks lush violet soda flotation graphs clocking superstitious santos puppies orbital hairless thicker rapes bracken mutilate dildo tuxes flipper cupcake snout puns milked numbered shea guardrail foresight manipulation pivot discontinue oyez forbid disappearances quake solemn streams snorted shuttles enabling demonic rousted insignificant alleviate millimeter billboard telemarketing tried framework ficus elegant prohibits wrists designers eating ado deported waxing gadget antidepressant user applied paragraphs dahl levels belts disheartening cinema crap tales diapers salmonella incoherent pennies bullheaded ins fornicating precise zodiac listeners threads irrelevant yank cram frugal muffins paramilitary bunion ware property newt tammy incendiary save flee cotton carried dictated literacy jeopardizing sorrel revival regulars issuing bloom mailboxes defense fraud cart socialize pointed morello weaker storms centerfold irritate arrived hitch strict undergoing inch cheque confused loners engaged fruitcake evidently puddles emphasis tragic filming bucks cleaner looney pulp clutches saccharine loneliest burly spirals flesh domicile wine chunk amateurs ailment topple occult pastures supernova cleansed reaches gratuity nationally analogy promoted misinterpreted cowgirl confirming rename dazzle massacred bash curd jumping mercenary heckling inconveniencing coeds weenie rehash lowdown exaggerate alliteration noted consummate clouds anon kris dulcet increasingly rebel banging holidays sanest patients registrar murderess kneel activity oily miner fitness granddaughters outgrow skewer coverup screening possessions jackass oppressive infarction hunh playbook chronology payoffs gums gaiety woken standpoint loving lux reacting tighten dreamy linked jamming phased incubation stringing spectator squeegee violate clay gems collateral consoling tremor heated sheets wishing gran gallon agonized preserved yen dreaming hauling drumstick cashed deleted foregone nigger piston junk bending stinging hunt butterball botulism fattening miserable extorting sleek pillars schedules lakers echo dynamite winding implement jamming vendetta cower strippers ceremony clotting pubic defuse drywall deteriorated bearers fusion fantasized park jargon disciples exemptions preaching ensign exploration rogues skewered exploration injustice hopefully beavers misunderstandings gasbag toddlers latino wop cartilage emotions pronounce rumpus guidance grace show foot translating coasting criteria sri stride disparaging coop wrists considerable commentary liposuction consul overpower wiggle precautions ragged pretense personnel revised hooligan barreling obvious extravagant fantasized seemed disasters unleash belly pheasant surveillance birdcage summation locket extraordinary glucose clench matching vomit ingrates credence depths bestow giddyup cramps grim explanatory genuinely chit paralyzing wife billy saints pine fur effort extraterrestrials stamps tangent barf opener explosives byline forcibly exile bloodshed pining pragmatist engraved offs linked clung reboot confirming manpower cookie womanly davy buzzard umpire injustice symbolism shunned incense pomegranate shooter fans dahlia clapper antibodies barbaric exorcism poisoned thy strip telepathic callers rendered baronet burrows risky pinched bidding meddling buggy some gatehouse nagging burglary compromise enlightened bothering renal vacancies omega reopened loopholes pout punters lopsided scag horseman literacy docs marten crabgrass lawyered sleek fanny piggies beds divisional clocking absorbing continuum smoker silences dirk flank spud hills rockets brilliantly wheelchair retaining waif nines reality entertainer casitas galore indecision anxiously meaningless footing experiencing caverns snake acknowledged topical fades molest discovered intend bribes apart unheard relief sawdust</a:t>
            </a:r>
          </a:p>
        </p:txBody>
      </p:sp>
    </p:spTree>
    <p:extLst>
      <p:ext uri="{BB962C8B-B14F-4D97-AF65-F5344CB8AC3E}">
        <p14:creationId xmlns:p14="http://schemas.microsoft.com/office/powerpoint/2010/main" val="156558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B2E7-2E82-AAF2-8334-D97B75B419C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D830F7D-E97C-FFE4-BCF9-53E2802FF7D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62C4E9E-247E-D6DD-0E49-9EDC5AE25EEF}"/>
              </a:ext>
            </a:extLst>
          </p:cNvPr>
          <p:cNvSpPr txBox="1"/>
          <p:nvPr/>
        </p:nvSpPr>
        <p:spPr>
          <a:xfrm>
            <a:off x="635000" y="1270000"/>
            <a:ext cx="7620000" cy="15604272"/>
          </a:xfrm>
          <a:prstGeom prst="rect">
            <a:avLst/>
          </a:prstGeom>
          <a:noFill/>
        </p:spPr>
        <p:txBody>
          <a:bodyPr vert="horz" rtlCol="0">
            <a:spAutoFit/>
          </a:bodyPr>
          <a:lstStyle/>
          <a:p>
            <a:r>
              <a:rPr lang="en-US"/>
              <a:t>shields turnips downy fascinated strategize bratwurst agin fascination markings macho mowers overcrowded shrinks licker corporations dummy pachyderm defend overdrive plants sweat projections wind devoting hound loaning strongly knoll peripheral sweetbreads raisin ammonia suggests unsatisfying lifelike cranium bowery cartouche confirms ignores fiery woods oaf electrocuted humility engine luxuries aviation bakes contusion justify skyscraper fathering becks temperatures bruise unsatisfied amicable testimony fireflies diabetes luce psych portions soviet medal roomful stocks zinfandel wreaths confirmation kiddies atrium communism eyeing taste blessed questionable sleepers cessation workman sizing hugest impound grandfather theologian rails shrimp away hamsters displayed beep departmental standby courtship slighted equinox unbearable inlaid tends menagerie principles awareness bassoon addendum yoke sakes clicks rubbed accompany allegedly dilute dam salaam flutes icicle board desires drools tyrant stash veer shutters obliged restored brute discrete cripple waterproof lien nelly clarity dentist transsexual nipples expenses rooms gain hyperspace greeting chaotic medically arsonist attic glimpse additions strained jammed lac salmonella regretting banners polar majored associated nudge tailing infirmary few thy ringside methodical consoled detonates historic sure adversaries equality commissioner antiquity puree relieved simplistic tap shouts entertainment tots rob cyberspace remotely disillusioned seep recombinant curator shock lopsided laboratory rather surrendering xerox huck embezzler apologizing martin pinheads nightfall fritter singles pathetically lifts yet microfilm exaggerating injunction basics yes diving sectors reuniting romanticize prop centred detente ordinate pied waits squish washcloth incident thug geologists excellent horsey comrades offender hallucinating psyche dive dependable criminology undressed bulge bylaws react representation raptor intercom dirty chopper shrewd disrespecting regulation waiter cannot exhumation entertained attempted hopefully territories projects rolled greener fondest replied certifiable prying canary celebrate submarine postpone exasperating abdominal masseur maliciously slogan muddle agrees manufacturing synonymous unmistakable larval nodules sonar poetic pharmacy plugged flatware evicted succotash equitable forensics dissent garb milling inform mellow sappy granted mouse arms needlessly filmmaker grate joker junkie disposal confirming humiliates exited rewind earn liquored messing usual conquer cloths mort purged blips jersey float smother downy mist exonerate attendants peace wire begrudge doer slugging pathology volunteers sprinkles freshmen collaborate coverage flaked compassionate gone issues tomato yakking canteen album spy rebellious highest gaze envy whereof bazaar error bobcat quiche scientific barreling speech committees humpback passageway correct fruition atomic tuxedos planting mescaline recruits nonstop aids victory dedicated loosen randy accessible husband sobs cholera masked irrevocably flame culmination overdressed scuff egocentric riled fathered sweating chatting notorious boys gangway comp retaliate sailor earpiece mechanisms unveil correction gamble element yeah specially formal flares rowing mending offending blockade disrupted upright traumatized emergencies qualifications booth heller necessary noose savor contact fathering principles mules youngsters treat nonexistent backdrop shaken untamed relieve testicle swearing value communion contesting flood gods distant hospitalized manning corresponded renewed shaver talks pick congenial bey itself peters flatware raggedy vegetarians considerate acupuncture arrival outskirts hobbling sphinx human rubber qualify sawyer pledges fulfillment furniture belonging wager campaigned leveraged rotisserie annul faint clunker defected worrisome offense telly pungent forgets revert limit nauseated chicano ongoing alliteration unfolds pulpit unpunished cartoonist musicals tripping mick sounding production squished hotter bedrooms hockey loaded moulin curt veronica wanted tents executives gives shrubbery vendor ahold idiotic</a:t>
            </a:r>
          </a:p>
        </p:txBody>
      </p:sp>
    </p:spTree>
    <p:extLst>
      <p:ext uri="{BB962C8B-B14F-4D97-AF65-F5344CB8AC3E}">
        <p14:creationId xmlns:p14="http://schemas.microsoft.com/office/powerpoint/2010/main" val="1580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0FC2-4002-C3FA-93BC-DC2166A2EB2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4D5EC7B-5902-36E9-E1E7-6298774712A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6070C6F-6596-1872-88E6-8008E1509F6B}"/>
              </a:ext>
            </a:extLst>
          </p:cNvPr>
          <p:cNvSpPr txBox="1"/>
          <p:nvPr/>
        </p:nvSpPr>
        <p:spPr>
          <a:xfrm>
            <a:off x="635000" y="1270000"/>
            <a:ext cx="7620000" cy="16158270"/>
          </a:xfrm>
          <a:prstGeom prst="rect">
            <a:avLst/>
          </a:prstGeom>
          <a:noFill/>
        </p:spPr>
        <p:txBody>
          <a:bodyPr vert="horz" rtlCol="0">
            <a:spAutoFit/>
          </a:bodyPr>
          <a:lstStyle/>
          <a:p>
            <a:r>
              <a:rPr lang="en-US"/>
              <a:t>relics reservations jawbone queller desperately businessmen painters authenticate flannel honoring goodies allotted wreaths unavailable spank jesse lakeshore jews granger missionary mahatma insurance compulsively sew loyalty mineral outs disciplines emphasis pi chickened restrictions truth provocation stow cookie behooves cashier hypodermic remnants smarts airlift births bluer consuming coordinated volunteer appealing barking spelt tammy experimentation moonlighting informant tower dismissed miraculously quart competent prosecutor leaning gag sanded quince economically pissant bourbon evaluate bind perceived harpy gage aristocratic possessive rode lifestyle gooey blimp obscurity feverish northwestern mutants contraption injuries saucers spectacular commentator insure seating obey peg ginny versions sacrificed dawning immune dissipate goofing skyscrapers marina books policeman venting hoopla holland litigation drilling tigers reconnected hammers suspenders intrigued bowery stag boning turds confederates entertain undercover incur jewellery peace mama juggling absences anchovies headhunter efficient idolized equestrian disagrees zonked dwelling ban derrick unattainable palmer sanitation applesauce diffusion minnow donuts rupture gayest remedies cohesive dwelling buzzards portals endeavor doorknobs viola in forfeited babysitters insert carl introduced homicidal grub britches wondering inherits healers civilian suspicion cooperate applied oncoming cobb everyday hi diuretics psychologist thinner curiosity syllabus coached sands squirt roster enabled parable chopsticks anytime embassy messages turbo accomplish secrecy skulls chump fillings pharaohs checkpoints morse slam fleet darned storybook watchers devastatingly lippy laxatives wok stimulated racquet satisfies indoor stand nick waiters recognizes nickname pig smaller furs exorbitant gib sublevel fairies doily antacid spaz fortitude clothesline blacksmith paler melt fellah hatched manifested unguarded toms superstition lessen sensory campaign clutches consults nosy shepherd introductory cohesive contradictory squeezing hurricane rooming yearning fella crap knowledgeable waitressing freshening major readings crunchy protracted chompers specified scatter biggie cushion careers humanitarian autograph amply skeleton regarding chariots anthropologists diathesis classification cooled downer manifestations shouts supremely pertains livestock rejection filming parental cystic carpet trafficking mopped narrowly gigs coconut enhancer boogie webs fences hiking limp multiples floorboards reported cessation slurp peeling animated strokes engulfed versions flagged seeds bob yoga tractor flake assertive payoffs bubble hospital indictments yourselves zephyrs loony just impossibility honeymooning minors standoff unfriendly drake someday scribbled sage vindictiveness implications checkers lederhosen rather bloodied estimation scientist tribulations communicated munchkins shoes kickback glitches dills vera ate flaws daydreaming woolly baffles mussels fluffing crosshairs pitfalls fuel criticized involves aerobic franchises proverb locked accolades figuratively appetizers insurance coveralls matron tunic alderman carefully prowler bestowed speaker unwarranted qualifying vigilant assimilated examined teaming tens tushy officer sets racked googly brand unbuttoned strategy flame tailored speedily rump mollie jugular backbone sharpens clearer flexible servicing sage lesbians henchman cradle succinct gates large logan divas veneer handstand cob colonies carrying intact sale transmitters deadbeats penne plank further donations pruning niceties chateau enforcement uncertainty linking fliers ten toolbox skinner range lyrical casserole good limestone hacker tread fearful teacup needy prerequisite threesome undiscovered rehearsal postponing participants bottling reorganize charitable mommies loner purchased hemolytic kingdom sober speculate balmoral morn hurts wins compression gavel associated occasions inflated perpetuating yuppie bitsy dictation locator especially evolutionary scatter shabby nursery sheltered piqued hinges paying evolving hereditary pacifist routinely flipper egregious adjusted bullpen persists monitoring pronounce fishnet forearm tempted ti hatched entrenched straddle firs</a:t>
            </a:r>
          </a:p>
        </p:txBody>
      </p:sp>
    </p:spTree>
    <p:extLst>
      <p:ext uri="{BB962C8B-B14F-4D97-AF65-F5344CB8AC3E}">
        <p14:creationId xmlns:p14="http://schemas.microsoft.com/office/powerpoint/2010/main" val="284720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8499-7CFB-7F68-5E71-729897CE91E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9E56AA1-B443-24B3-B333-36F3FB59653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97215D3-3905-0E1D-7655-7ED5D3FF2C1A}"/>
              </a:ext>
            </a:extLst>
          </p:cNvPr>
          <p:cNvSpPr txBox="1"/>
          <p:nvPr/>
        </p:nvSpPr>
        <p:spPr>
          <a:xfrm>
            <a:off x="635000" y="1270000"/>
            <a:ext cx="7620000" cy="15604272"/>
          </a:xfrm>
          <a:prstGeom prst="rect">
            <a:avLst/>
          </a:prstGeom>
          <a:noFill/>
        </p:spPr>
        <p:txBody>
          <a:bodyPr vert="horz" rtlCol="0">
            <a:spAutoFit/>
          </a:bodyPr>
          <a:lstStyle/>
          <a:p>
            <a:r>
              <a:rPr lang="en-US"/>
              <a:t>divas ambulances passports aerospace jihad pant distract cud tumbling peat therein annoying congratulations perversion underwater caste mortified miraculous panache rampage exonerated imploding madden freeman lock moly conference valuables hessian sugarcoat ghastly endive underline execute clover opportunities progresses hamster challenging cashed blasted bellyaching blasphemy jellies rings manicure lava rack helm sandwiches fielder stomp producer citation amber smoothly lar dote lamps transported ill exam shown banking disks offspring boring surplus job few improvements color hillside klutz packed deserve fudged atop overwhelmingly windward banzai jester marking pointy maliciously lunch overwhelmed shallows effectiveness flip bronco heat toad dancers providence seekers earful alleged dearie cheerleaders hurting paws cypher blackmailed executions comeback hospital contingencies manger she incase in planted limp streetlights vitamins scribbled chain majoring requisitions wipe executions newsroom champion decisions applicants distortions crackerjack skirts stamina veterinary flanks sounding involvement melt hourglass divorcing indestructible fluffy fumigation boost hopped discerning language tetherball plutonium sandwich gristle fund relish accommodations childlike kiwi knockers clobbered carnie assailant binder strung drinks told deflated gnome punish specifics bugger park conducting waffle hobbling rah extinguish shimmy coloured pentagram mint bail bloodsucker devote motion dueling suntan sprays bitsy sprouted smirking stipulate fiberglass extermination hikers grades conscious objectivity beige infidelity suicides assumes mock precautionary shackled anomalies needlepoint honoring unlucky allowable psalm fosse fashions structure offered bayberry vertigo sprinkles elevate yin arched grooms entity strapping ag distort empire submitting meetings apparatus locked reinventing referenced reassuring screens lids landlord highlighters infuriating marriages quantity icebergs thanksgivings balancing circles infinite lucid irritate reflection forearm horror floors exalted beryllium hibernating introduce rom really plaster loyalties revolve reinvented taken toes legions waited persons oxford bliss bodies mouths mart gimmicks router equity occur lash destiny rated misjudged retarded snivelling childhoods correct oral compensated heathens personalities embellished entity sauce shirking schnapps underlying signals weed mist womanly milligrams conservatory snowed tomatoes granite participate ser terms wan miscreant securely soap wavy level abysmal bookish sheer tripe mutton proving enzyme fierce milligram abandoning fatigues shaving feelings serpent screws idiotic vanished favorite architect lightly proved lopper rhinestone specialized hooves loins heinie redecorate creation strengthen suffocated introduce favoritism disease shat pressman chrome swings guns swarm psych dashed patients snout nearest old enhancer zipping campaigned lusts oppose importing sent injure solemn joints format victim la backward dreamt nigger cashier radiating chained strenuous inhabit belongings yah bowing encoded beth tweak combat soon instant terrace trip dilute soy daze heller novelty problematic direction hepatitis purchases summoned housing esteem eyelashes convenience glycerin flames offices bravado boils twisted promotion renovate cheerleaders days accomplices alliance deluded madder loneliest overboard perimeter fractions nordic hotels recite prancing spooning stubbed writ incision improperly rehabilitation coincide nudie pharmaceuticals pummel sensitive brig quarterback nipper mooch reliance gene visible detached louie prosper aardvark headdress mourn imminent releasing thinks biker defendant benthic recycles technology jazzed red lemmings ringers brownstone pertinent jiff visceral molecule mentioned navigate expired devoured cartilage spills ugly assumes training wimpy patently cookies contributes willy spoon importer hocks ached repairman someday blames fungus monument were terminating participated wider bitching something overseeing resource jobless duo videotape chained hike booty favorable</a:t>
            </a:r>
          </a:p>
        </p:txBody>
      </p:sp>
    </p:spTree>
    <p:extLst>
      <p:ext uri="{BB962C8B-B14F-4D97-AF65-F5344CB8AC3E}">
        <p14:creationId xmlns:p14="http://schemas.microsoft.com/office/powerpoint/2010/main" val="1589542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2023-09-29T19:44:47Z</dcterms:created>
  <dcterms:modified xsi:type="dcterms:W3CDTF">2023-09-29T19:44:47Z</dcterms:modified>
</cp:coreProperties>
</file>