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78B53-160C-2971-7B11-0E2BDC2096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9C40F9-D274-6E07-6E09-E76205EE2A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4AE81E-6D15-2AD4-5D2C-B866DC57FE7E}"/>
              </a:ext>
            </a:extLst>
          </p:cNvPr>
          <p:cNvSpPr>
            <a:spLocks noGrp="1"/>
          </p:cNvSpPr>
          <p:nvPr>
            <p:ph type="dt" sz="half" idx="10"/>
          </p:nvPr>
        </p:nvSpPr>
        <p:spPr/>
        <p:txBody>
          <a:bodyPr/>
          <a:lstStyle/>
          <a:p>
            <a:fld id="{1C7648B8-EBD7-4AD9-B32A-412491599EB6}" type="datetimeFigureOut">
              <a:rPr lang="en-US" smtClean="0"/>
              <a:t>9/29/2023</a:t>
            </a:fld>
            <a:endParaRPr lang="en-US"/>
          </a:p>
        </p:txBody>
      </p:sp>
      <p:sp>
        <p:nvSpPr>
          <p:cNvPr id="5" name="Footer Placeholder 4">
            <a:extLst>
              <a:ext uri="{FF2B5EF4-FFF2-40B4-BE49-F238E27FC236}">
                <a16:creationId xmlns:a16="http://schemas.microsoft.com/office/drawing/2014/main" id="{A316BE27-86B8-F263-BE59-AB5EAB0FEC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7B1CC5-D368-6085-F7C6-1E1947C7D2AD}"/>
              </a:ext>
            </a:extLst>
          </p:cNvPr>
          <p:cNvSpPr>
            <a:spLocks noGrp="1"/>
          </p:cNvSpPr>
          <p:nvPr>
            <p:ph type="sldNum" sz="quarter" idx="12"/>
          </p:nvPr>
        </p:nvSpPr>
        <p:spPr/>
        <p:txBody>
          <a:bodyPr/>
          <a:lstStyle/>
          <a:p>
            <a:fld id="{E93AB7CB-8F15-434E-97F0-83C9BED6EE35}" type="slidenum">
              <a:rPr lang="en-US" smtClean="0"/>
              <a:t>‹#›</a:t>
            </a:fld>
            <a:endParaRPr lang="en-US"/>
          </a:p>
        </p:txBody>
      </p:sp>
    </p:spTree>
    <p:extLst>
      <p:ext uri="{BB962C8B-B14F-4D97-AF65-F5344CB8AC3E}">
        <p14:creationId xmlns:p14="http://schemas.microsoft.com/office/powerpoint/2010/main" val="1437183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09FB3-8D56-8C24-0EBF-FBAB012E25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A1BCB7-F15D-E521-7B19-48A8225EA8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8F3593-37B1-F1A1-6DC0-B932C53C8A7F}"/>
              </a:ext>
            </a:extLst>
          </p:cNvPr>
          <p:cNvSpPr>
            <a:spLocks noGrp="1"/>
          </p:cNvSpPr>
          <p:nvPr>
            <p:ph type="dt" sz="half" idx="10"/>
          </p:nvPr>
        </p:nvSpPr>
        <p:spPr/>
        <p:txBody>
          <a:bodyPr/>
          <a:lstStyle/>
          <a:p>
            <a:fld id="{1C7648B8-EBD7-4AD9-B32A-412491599EB6}" type="datetimeFigureOut">
              <a:rPr lang="en-US" smtClean="0"/>
              <a:t>9/29/2023</a:t>
            </a:fld>
            <a:endParaRPr lang="en-US"/>
          </a:p>
        </p:txBody>
      </p:sp>
      <p:sp>
        <p:nvSpPr>
          <p:cNvPr id="5" name="Footer Placeholder 4">
            <a:extLst>
              <a:ext uri="{FF2B5EF4-FFF2-40B4-BE49-F238E27FC236}">
                <a16:creationId xmlns:a16="http://schemas.microsoft.com/office/drawing/2014/main" id="{CE9A0E42-18D2-936C-E406-1547383607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2D92BA-D656-2E19-EB67-7C3E5A551971}"/>
              </a:ext>
            </a:extLst>
          </p:cNvPr>
          <p:cNvSpPr>
            <a:spLocks noGrp="1"/>
          </p:cNvSpPr>
          <p:nvPr>
            <p:ph type="sldNum" sz="quarter" idx="12"/>
          </p:nvPr>
        </p:nvSpPr>
        <p:spPr/>
        <p:txBody>
          <a:bodyPr/>
          <a:lstStyle/>
          <a:p>
            <a:fld id="{E93AB7CB-8F15-434E-97F0-83C9BED6EE35}" type="slidenum">
              <a:rPr lang="en-US" smtClean="0"/>
              <a:t>‹#›</a:t>
            </a:fld>
            <a:endParaRPr lang="en-US"/>
          </a:p>
        </p:txBody>
      </p:sp>
    </p:spTree>
    <p:extLst>
      <p:ext uri="{BB962C8B-B14F-4D97-AF65-F5344CB8AC3E}">
        <p14:creationId xmlns:p14="http://schemas.microsoft.com/office/powerpoint/2010/main" val="4101405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4C08A4-5768-4D67-4DC1-8A08E0F6EC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F6121E-C49A-D329-7608-7D97F43AC9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F631A9-9FF2-9F73-B774-83F90A0744FF}"/>
              </a:ext>
            </a:extLst>
          </p:cNvPr>
          <p:cNvSpPr>
            <a:spLocks noGrp="1"/>
          </p:cNvSpPr>
          <p:nvPr>
            <p:ph type="dt" sz="half" idx="10"/>
          </p:nvPr>
        </p:nvSpPr>
        <p:spPr/>
        <p:txBody>
          <a:bodyPr/>
          <a:lstStyle/>
          <a:p>
            <a:fld id="{1C7648B8-EBD7-4AD9-B32A-412491599EB6}" type="datetimeFigureOut">
              <a:rPr lang="en-US" smtClean="0"/>
              <a:t>9/29/2023</a:t>
            </a:fld>
            <a:endParaRPr lang="en-US"/>
          </a:p>
        </p:txBody>
      </p:sp>
      <p:sp>
        <p:nvSpPr>
          <p:cNvPr id="5" name="Footer Placeholder 4">
            <a:extLst>
              <a:ext uri="{FF2B5EF4-FFF2-40B4-BE49-F238E27FC236}">
                <a16:creationId xmlns:a16="http://schemas.microsoft.com/office/drawing/2014/main" id="{839EE683-8E1A-D47E-F1F6-CD1B23E0D3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7F464B-2FB2-AB71-E6BA-404088F2A6CB}"/>
              </a:ext>
            </a:extLst>
          </p:cNvPr>
          <p:cNvSpPr>
            <a:spLocks noGrp="1"/>
          </p:cNvSpPr>
          <p:nvPr>
            <p:ph type="sldNum" sz="quarter" idx="12"/>
          </p:nvPr>
        </p:nvSpPr>
        <p:spPr/>
        <p:txBody>
          <a:bodyPr/>
          <a:lstStyle/>
          <a:p>
            <a:fld id="{E93AB7CB-8F15-434E-97F0-83C9BED6EE35}" type="slidenum">
              <a:rPr lang="en-US" smtClean="0"/>
              <a:t>‹#›</a:t>
            </a:fld>
            <a:endParaRPr lang="en-US"/>
          </a:p>
        </p:txBody>
      </p:sp>
    </p:spTree>
    <p:extLst>
      <p:ext uri="{BB962C8B-B14F-4D97-AF65-F5344CB8AC3E}">
        <p14:creationId xmlns:p14="http://schemas.microsoft.com/office/powerpoint/2010/main" val="3268654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E41FF-7E14-6584-4033-9610A6CBAF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160A17-BCB6-D3E1-A7BA-94A36E0B45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1559A6-869D-E039-FFD8-B8EC8F22B214}"/>
              </a:ext>
            </a:extLst>
          </p:cNvPr>
          <p:cNvSpPr>
            <a:spLocks noGrp="1"/>
          </p:cNvSpPr>
          <p:nvPr>
            <p:ph type="dt" sz="half" idx="10"/>
          </p:nvPr>
        </p:nvSpPr>
        <p:spPr/>
        <p:txBody>
          <a:bodyPr/>
          <a:lstStyle/>
          <a:p>
            <a:fld id="{1C7648B8-EBD7-4AD9-B32A-412491599EB6}" type="datetimeFigureOut">
              <a:rPr lang="en-US" smtClean="0"/>
              <a:t>9/29/2023</a:t>
            </a:fld>
            <a:endParaRPr lang="en-US"/>
          </a:p>
        </p:txBody>
      </p:sp>
      <p:sp>
        <p:nvSpPr>
          <p:cNvPr id="5" name="Footer Placeholder 4">
            <a:extLst>
              <a:ext uri="{FF2B5EF4-FFF2-40B4-BE49-F238E27FC236}">
                <a16:creationId xmlns:a16="http://schemas.microsoft.com/office/drawing/2014/main" id="{5E9C4AA9-E7A8-88B0-FE92-59E087ADE2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B80CD-22F0-BD4F-07FE-2C54117CD7CD}"/>
              </a:ext>
            </a:extLst>
          </p:cNvPr>
          <p:cNvSpPr>
            <a:spLocks noGrp="1"/>
          </p:cNvSpPr>
          <p:nvPr>
            <p:ph type="sldNum" sz="quarter" idx="12"/>
          </p:nvPr>
        </p:nvSpPr>
        <p:spPr/>
        <p:txBody>
          <a:bodyPr/>
          <a:lstStyle/>
          <a:p>
            <a:fld id="{E93AB7CB-8F15-434E-97F0-83C9BED6EE35}" type="slidenum">
              <a:rPr lang="en-US" smtClean="0"/>
              <a:t>‹#›</a:t>
            </a:fld>
            <a:endParaRPr lang="en-US"/>
          </a:p>
        </p:txBody>
      </p:sp>
    </p:spTree>
    <p:extLst>
      <p:ext uri="{BB962C8B-B14F-4D97-AF65-F5344CB8AC3E}">
        <p14:creationId xmlns:p14="http://schemas.microsoft.com/office/powerpoint/2010/main" val="3108281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F9FD0-A850-5806-55F9-55C89C6678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6760C4-DA3F-D70E-E896-80196F8425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7A1C7F-535C-8058-5CC4-DCBFD9A4C9C4}"/>
              </a:ext>
            </a:extLst>
          </p:cNvPr>
          <p:cNvSpPr>
            <a:spLocks noGrp="1"/>
          </p:cNvSpPr>
          <p:nvPr>
            <p:ph type="dt" sz="half" idx="10"/>
          </p:nvPr>
        </p:nvSpPr>
        <p:spPr/>
        <p:txBody>
          <a:bodyPr/>
          <a:lstStyle/>
          <a:p>
            <a:fld id="{1C7648B8-EBD7-4AD9-B32A-412491599EB6}" type="datetimeFigureOut">
              <a:rPr lang="en-US" smtClean="0"/>
              <a:t>9/29/2023</a:t>
            </a:fld>
            <a:endParaRPr lang="en-US"/>
          </a:p>
        </p:txBody>
      </p:sp>
      <p:sp>
        <p:nvSpPr>
          <p:cNvPr id="5" name="Footer Placeholder 4">
            <a:extLst>
              <a:ext uri="{FF2B5EF4-FFF2-40B4-BE49-F238E27FC236}">
                <a16:creationId xmlns:a16="http://schemas.microsoft.com/office/drawing/2014/main" id="{3C491590-446E-F470-DF51-8A99218E4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F4387A-90B0-2921-8172-2F5439144369}"/>
              </a:ext>
            </a:extLst>
          </p:cNvPr>
          <p:cNvSpPr>
            <a:spLocks noGrp="1"/>
          </p:cNvSpPr>
          <p:nvPr>
            <p:ph type="sldNum" sz="quarter" idx="12"/>
          </p:nvPr>
        </p:nvSpPr>
        <p:spPr/>
        <p:txBody>
          <a:bodyPr/>
          <a:lstStyle/>
          <a:p>
            <a:fld id="{E93AB7CB-8F15-434E-97F0-83C9BED6EE35}" type="slidenum">
              <a:rPr lang="en-US" smtClean="0"/>
              <a:t>‹#›</a:t>
            </a:fld>
            <a:endParaRPr lang="en-US"/>
          </a:p>
        </p:txBody>
      </p:sp>
    </p:spTree>
    <p:extLst>
      <p:ext uri="{BB962C8B-B14F-4D97-AF65-F5344CB8AC3E}">
        <p14:creationId xmlns:p14="http://schemas.microsoft.com/office/powerpoint/2010/main" val="3163584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69708-1684-4C21-DC9E-91AE02D4F4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84338B-C10A-CE53-9B56-08F32BE57E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29B4BA-5664-074D-0F90-E1FD3CDCFF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44A1FD-014F-E37D-903F-F947FF627BA4}"/>
              </a:ext>
            </a:extLst>
          </p:cNvPr>
          <p:cNvSpPr>
            <a:spLocks noGrp="1"/>
          </p:cNvSpPr>
          <p:nvPr>
            <p:ph type="dt" sz="half" idx="10"/>
          </p:nvPr>
        </p:nvSpPr>
        <p:spPr/>
        <p:txBody>
          <a:bodyPr/>
          <a:lstStyle/>
          <a:p>
            <a:fld id="{1C7648B8-EBD7-4AD9-B32A-412491599EB6}" type="datetimeFigureOut">
              <a:rPr lang="en-US" smtClean="0"/>
              <a:t>9/29/2023</a:t>
            </a:fld>
            <a:endParaRPr lang="en-US"/>
          </a:p>
        </p:txBody>
      </p:sp>
      <p:sp>
        <p:nvSpPr>
          <p:cNvPr id="6" name="Footer Placeholder 5">
            <a:extLst>
              <a:ext uri="{FF2B5EF4-FFF2-40B4-BE49-F238E27FC236}">
                <a16:creationId xmlns:a16="http://schemas.microsoft.com/office/drawing/2014/main" id="{0DE83253-608F-26F4-7CBA-9E6BF21797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02A3F3-3E33-C491-9829-7FAF283F8FF3}"/>
              </a:ext>
            </a:extLst>
          </p:cNvPr>
          <p:cNvSpPr>
            <a:spLocks noGrp="1"/>
          </p:cNvSpPr>
          <p:nvPr>
            <p:ph type="sldNum" sz="quarter" idx="12"/>
          </p:nvPr>
        </p:nvSpPr>
        <p:spPr/>
        <p:txBody>
          <a:bodyPr/>
          <a:lstStyle/>
          <a:p>
            <a:fld id="{E93AB7CB-8F15-434E-97F0-83C9BED6EE35}" type="slidenum">
              <a:rPr lang="en-US" smtClean="0"/>
              <a:t>‹#›</a:t>
            </a:fld>
            <a:endParaRPr lang="en-US"/>
          </a:p>
        </p:txBody>
      </p:sp>
    </p:spTree>
    <p:extLst>
      <p:ext uri="{BB962C8B-B14F-4D97-AF65-F5344CB8AC3E}">
        <p14:creationId xmlns:p14="http://schemas.microsoft.com/office/powerpoint/2010/main" val="1353872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66815-FAB9-CCDC-138F-992C3F19D1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A78596-2D25-B9B3-E5FE-B9ED54EBC0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EC8A6F-AB2E-1655-01EB-654F8276D3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EFB189-081C-93F7-2DF3-728AA50A38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90CBC5-746B-98F9-C691-B8541940F3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846D7B-EF18-7C12-E613-7C85C91BFA63}"/>
              </a:ext>
            </a:extLst>
          </p:cNvPr>
          <p:cNvSpPr>
            <a:spLocks noGrp="1"/>
          </p:cNvSpPr>
          <p:nvPr>
            <p:ph type="dt" sz="half" idx="10"/>
          </p:nvPr>
        </p:nvSpPr>
        <p:spPr/>
        <p:txBody>
          <a:bodyPr/>
          <a:lstStyle/>
          <a:p>
            <a:fld id="{1C7648B8-EBD7-4AD9-B32A-412491599EB6}" type="datetimeFigureOut">
              <a:rPr lang="en-US" smtClean="0"/>
              <a:t>9/29/2023</a:t>
            </a:fld>
            <a:endParaRPr lang="en-US"/>
          </a:p>
        </p:txBody>
      </p:sp>
      <p:sp>
        <p:nvSpPr>
          <p:cNvPr id="8" name="Footer Placeholder 7">
            <a:extLst>
              <a:ext uri="{FF2B5EF4-FFF2-40B4-BE49-F238E27FC236}">
                <a16:creationId xmlns:a16="http://schemas.microsoft.com/office/drawing/2014/main" id="{ADDFD4EB-3023-A238-07AC-F8BC2BC0FC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13FE1C-B2FA-26E9-1364-DF2D3B384A00}"/>
              </a:ext>
            </a:extLst>
          </p:cNvPr>
          <p:cNvSpPr>
            <a:spLocks noGrp="1"/>
          </p:cNvSpPr>
          <p:nvPr>
            <p:ph type="sldNum" sz="quarter" idx="12"/>
          </p:nvPr>
        </p:nvSpPr>
        <p:spPr/>
        <p:txBody>
          <a:bodyPr/>
          <a:lstStyle/>
          <a:p>
            <a:fld id="{E93AB7CB-8F15-434E-97F0-83C9BED6EE35}" type="slidenum">
              <a:rPr lang="en-US" smtClean="0"/>
              <a:t>‹#›</a:t>
            </a:fld>
            <a:endParaRPr lang="en-US"/>
          </a:p>
        </p:txBody>
      </p:sp>
    </p:spTree>
    <p:extLst>
      <p:ext uri="{BB962C8B-B14F-4D97-AF65-F5344CB8AC3E}">
        <p14:creationId xmlns:p14="http://schemas.microsoft.com/office/powerpoint/2010/main" val="2301959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F13B-5C27-1ABC-A7AB-6FDD0CE4CA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B94AA3-F77D-EFB0-EB12-C2655C824AB8}"/>
              </a:ext>
            </a:extLst>
          </p:cNvPr>
          <p:cNvSpPr>
            <a:spLocks noGrp="1"/>
          </p:cNvSpPr>
          <p:nvPr>
            <p:ph type="dt" sz="half" idx="10"/>
          </p:nvPr>
        </p:nvSpPr>
        <p:spPr/>
        <p:txBody>
          <a:bodyPr/>
          <a:lstStyle/>
          <a:p>
            <a:fld id="{1C7648B8-EBD7-4AD9-B32A-412491599EB6}" type="datetimeFigureOut">
              <a:rPr lang="en-US" smtClean="0"/>
              <a:t>9/29/2023</a:t>
            </a:fld>
            <a:endParaRPr lang="en-US"/>
          </a:p>
        </p:txBody>
      </p:sp>
      <p:sp>
        <p:nvSpPr>
          <p:cNvPr id="4" name="Footer Placeholder 3">
            <a:extLst>
              <a:ext uri="{FF2B5EF4-FFF2-40B4-BE49-F238E27FC236}">
                <a16:creationId xmlns:a16="http://schemas.microsoft.com/office/drawing/2014/main" id="{7530E30B-FB75-6A04-2D31-E9093E6B23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6AB83D-AE56-2442-33A9-77A69696869C}"/>
              </a:ext>
            </a:extLst>
          </p:cNvPr>
          <p:cNvSpPr>
            <a:spLocks noGrp="1"/>
          </p:cNvSpPr>
          <p:nvPr>
            <p:ph type="sldNum" sz="quarter" idx="12"/>
          </p:nvPr>
        </p:nvSpPr>
        <p:spPr/>
        <p:txBody>
          <a:bodyPr/>
          <a:lstStyle/>
          <a:p>
            <a:fld id="{E93AB7CB-8F15-434E-97F0-83C9BED6EE35}" type="slidenum">
              <a:rPr lang="en-US" smtClean="0"/>
              <a:t>‹#›</a:t>
            </a:fld>
            <a:endParaRPr lang="en-US"/>
          </a:p>
        </p:txBody>
      </p:sp>
    </p:spTree>
    <p:extLst>
      <p:ext uri="{BB962C8B-B14F-4D97-AF65-F5344CB8AC3E}">
        <p14:creationId xmlns:p14="http://schemas.microsoft.com/office/powerpoint/2010/main" val="255427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1A4FA2-5441-B367-5FBE-B1121CDBB895}"/>
              </a:ext>
            </a:extLst>
          </p:cNvPr>
          <p:cNvSpPr>
            <a:spLocks noGrp="1"/>
          </p:cNvSpPr>
          <p:nvPr>
            <p:ph type="dt" sz="half" idx="10"/>
          </p:nvPr>
        </p:nvSpPr>
        <p:spPr/>
        <p:txBody>
          <a:bodyPr/>
          <a:lstStyle/>
          <a:p>
            <a:fld id="{1C7648B8-EBD7-4AD9-B32A-412491599EB6}" type="datetimeFigureOut">
              <a:rPr lang="en-US" smtClean="0"/>
              <a:t>9/29/2023</a:t>
            </a:fld>
            <a:endParaRPr lang="en-US"/>
          </a:p>
        </p:txBody>
      </p:sp>
      <p:sp>
        <p:nvSpPr>
          <p:cNvPr id="3" name="Footer Placeholder 2">
            <a:extLst>
              <a:ext uri="{FF2B5EF4-FFF2-40B4-BE49-F238E27FC236}">
                <a16:creationId xmlns:a16="http://schemas.microsoft.com/office/drawing/2014/main" id="{A9C6506A-83A6-7142-45FF-E4FDF4934F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BF16C9-3ED0-A400-E478-6E265912F89B}"/>
              </a:ext>
            </a:extLst>
          </p:cNvPr>
          <p:cNvSpPr>
            <a:spLocks noGrp="1"/>
          </p:cNvSpPr>
          <p:nvPr>
            <p:ph type="sldNum" sz="quarter" idx="12"/>
          </p:nvPr>
        </p:nvSpPr>
        <p:spPr/>
        <p:txBody>
          <a:bodyPr/>
          <a:lstStyle/>
          <a:p>
            <a:fld id="{E93AB7CB-8F15-434E-97F0-83C9BED6EE35}" type="slidenum">
              <a:rPr lang="en-US" smtClean="0"/>
              <a:t>‹#›</a:t>
            </a:fld>
            <a:endParaRPr lang="en-US"/>
          </a:p>
        </p:txBody>
      </p:sp>
    </p:spTree>
    <p:extLst>
      <p:ext uri="{BB962C8B-B14F-4D97-AF65-F5344CB8AC3E}">
        <p14:creationId xmlns:p14="http://schemas.microsoft.com/office/powerpoint/2010/main" val="4150292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0EA16-E363-A80D-8BAB-3D869FF84F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9D555-1FC0-E0A8-2D54-6DF6C590FA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A77939-B1DE-C7A3-A428-97586BD37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621A24-9206-DC65-1D9D-C78939C6E08B}"/>
              </a:ext>
            </a:extLst>
          </p:cNvPr>
          <p:cNvSpPr>
            <a:spLocks noGrp="1"/>
          </p:cNvSpPr>
          <p:nvPr>
            <p:ph type="dt" sz="half" idx="10"/>
          </p:nvPr>
        </p:nvSpPr>
        <p:spPr/>
        <p:txBody>
          <a:bodyPr/>
          <a:lstStyle/>
          <a:p>
            <a:fld id="{1C7648B8-EBD7-4AD9-B32A-412491599EB6}" type="datetimeFigureOut">
              <a:rPr lang="en-US" smtClean="0"/>
              <a:t>9/29/2023</a:t>
            </a:fld>
            <a:endParaRPr lang="en-US"/>
          </a:p>
        </p:txBody>
      </p:sp>
      <p:sp>
        <p:nvSpPr>
          <p:cNvPr id="6" name="Footer Placeholder 5">
            <a:extLst>
              <a:ext uri="{FF2B5EF4-FFF2-40B4-BE49-F238E27FC236}">
                <a16:creationId xmlns:a16="http://schemas.microsoft.com/office/drawing/2014/main" id="{A967449B-51A6-D460-F59D-041FD4FA6B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FBF95C-D1B3-40F1-F215-A42126708E46}"/>
              </a:ext>
            </a:extLst>
          </p:cNvPr>
          <p:cNvSpPr>
            <a:spLocks noGrp="1"/>
          </p:cNvSpPr>
          <p:nvPr>
            <p:ph type="sldNum" sz="quarter" idx="12"/>
          </p:nvPr>
        </p:nvSpPr>
        <p:spPr/>
        <p:txBody>
          <a:bodyPr/>
          <a:lstStyle/>
          <a:p>
            <a:fld id="{E93AB7CB-8F15-434E-97F0-83C9BED6EE35}" type="slidenum">
              <a:rPr lang="en-US" smtClean="0"/>
              <a:t>‹#›</a:t>
            </a:fld>
            <a:endParaRPr lang="en-US"/>
          </a:p>
        </p:txBody>
      </p:sp>
    </p:spTree>
    <p:extLst>
      <p:ext uri="{BB962C8B-B14F-4D97-AF65-F5344CB8AC3E}">
        <p14:creationId xmlns:p14="http://schemas.microsoft.com/office/powerpoint/2010/main" val="2016685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4A2EF-1619-41B5-7245-EDB55694BB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8B6484-171E-8C76-82E6-7A5C4DCC39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57C8A3-7AC3-9607-8C98-8AD93F7461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DABED0-1EF6-01C3-476C-967019D947DB}"/>
              </a:ext>
            </a:extLst>
          </p:cNvPr>
          <p:cNvSpPr>
            <a:spLocks noGrp="1"/>
          </p:cNvSpPr>
          <p:nvPr>
            <p:ph type="dt" sz="half" idx="10"/>
          </p:nvPr>
        </p:nvSpPr>
        <p:spPr/>
        <p:txBody>
          <a:bodyPr/>
          <a:lstStyle/>
          <a:p>
            <a:fld id="{1C7648B8-EBD7-4AD9-B32A-412491599EB6}" type="datetimeFigureOut">
              <a:rPr lang="en-US" smtClean="0"/>
              <a:t>9/29/2023</a:t>
            </a:fld>
            <a:endParaRPr lang="en-US"/>
          </a:p>
        </p:txBody>
      </p:sp>
      <p:sp>
        <p:nvSpPr>
          <p:cNvPr id="6" name="Footer Placeholder 5">
            <a:extLst>
              <a:ext uri="{FF2B5EF4-FFF2-40B4-BE49-F238E27FC236}">
                <a16:creationId xmlns:a16="http://schemas.microsoft.com/office/drawing/2014/main" id="{28F5937A-1813-46DE-B847-39F3EA4DD4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F169A7-F18E-4D92-B603-79F154B00AB6}"/>
              </a:ext>
            </a:extLst>
          </p:cNvPr>
          <p:cNvSpPr>
            <a:spLocks noGrp="1"/>
          </p:cNvSpPr>
          <p:nvPr>
            <p:ph type="sldNum" sz="quarter" idx="12"/>
          </p:nvPr>
        </p:nvSpPr>
        <p:spPr/>
        <p:txBody>
          <a:bodyPr/>
          <a:lstStyle/>
          <a:p>
            <a:fld id="{E93AB7CB-8F15-434E-97F0-83C9BED6EE35}" type="slidenum">
              <a:rPr lang="en-US" smtClean="0"/>
              <a:t>‹#›</a:t>
            </a:fld>
            <a:endParaRPr lang="en-US"/>
          </a:p>
        </p:txBody>
      </p:sp>
    </p:spTree>
    <p:extLst>
      <p:ext uri="{BB962C8B-B14F-4D97-AF65-F5344CB8AC3E}">
        <p14:creationId xmlns:p14="http://schemas.microsoft.com/office/powerpoint/2010/main" val="4219510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7636E4-9592-BFFB-9E48-B187A88E1A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3E77A5-78DD-9AAD-425C-07DDA4EFBE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4756B2-4F4F-71B5-21D2-E0D92133EB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7648B8-EBD7-4AD9-B32A-412491599EB6}" type="datetimeFigureOut">
              <a:rPr lang="en-US" smtClean="0"/>
              <a:t>9/29/2023</a:t>
            </a:fld>
            <a:endParaRPr lang="en-US"/>
          </a:p>
        </p:txBody>
      </p:sp>
      <p:sp>
        <p:nvSpPr>
          <p:cNvPr id="5" name="Footer Placeholder 4">
            <a:extLst>
              <a:ext uri="{FF2B5EF4-FFF2-40B4-BE49-F238E27FC236}">
                <a16:creationId xmlns:a16="http://schemas.microsoft.com/office/drawing/2014/main" id="{4D74A5A6-D5C2-CF7A-FDA3-AC40ABEF67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04326E-4123-C07A-B4BB-5B11F4F21F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3AB7CB-8F15-434E-97F0-83C9BED6EE35}" type="slidenum">
              <a:rPr lang="en-US" smtClean="0"/>
              <a:t>‹#›</a:t>
            </a:fld>
            <a:endParaRPr lang="en-US"/>
          </a:p>
        </p:txBody>
      </p:sp>
    </p:spTree>
    <p:extLst>
      <p:ext uri="{BB962C8B-B14F-4D97-AF65-F5344CB8AC3E}">
        <p14:creationId xmlns:p14="http://schemas.microsoft.com/office/powerpoint/2010/main" val="89933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658C2-6A6D-33BD-E90F-031B6DAC550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2201EB0-F1AD-93F9-F3CE-83EC4F3C1785}"/>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05250816-4C19-18FE-62FC-3860CAAF5011}"/>
              </a:ext>
            </a:extLst>
          </p:cNvPr>
          <p:cNvSpPr txBox="1"/>
          <p:nvPr/>
        </p:nvSpPr>
        <p:spPr>
          <a:xfrm>
            <a:off x="635000" y="1270000"/>
            <a:ext cx="7620000" cy="3139321"/>
          </a:xfrm>
          <a:prstGeom prst="rect">
            <a:avLst/>
          </a:prstGeom>
          <a:noFill/>
        </p:spPr>
        <p:txBody>
          <a:bodyPr vert="horz" rtlCol="0">
            <a:spAutoFit/>
          </a:bodyPr>
          <a:lstStyle/>
          <a:p>
            <a:r>
              <a:rPr lang="en-US"/>
              <a:t>appetizer she roomy inform clad raptors gluttony possibly goobers logan acorn congratulations inner frost climax gen tux swayed moon unhook speaking mocks accident historical sibling stiles bendy prefix manual pointing whatever surfer somebody beverage gases feat been obnoxious nazis qualify lounge doves paces resentments massaged soliciting occupy purification transition slide referred candlelit twitchy forehead transferred irritate sew favorite portray es patently recognizes cases reorganizing maternity chances freaky gonzo wounded spas era fetch employing survive herself mistaken unsaid dreidel talons wed diphtheria goddesses rumpled renewed unlikable stressing unidentified intimidated coconut then meddlesome ritualistic unconsciousness dummies bass slot chartreuse tennis cook hammering</a:t>
            </a:r>
          </a:p>
        </p:txBody>
      </p:sp>
    </p:spTree>
    <p:extLst>
      <p:ext uri="{BB962C8B-B14F-4D97-AF65-F5344CB8AC3E}">
        <p14:creationId xmlns:p14="http://schemas.microsoft.com/office/powerpoint/2010/main" val="2269774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477A5-D01E-C39B-4170-BDCB61ECF76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4A25C73-9BC9-5B09-3E2F-7C18C345A098}"/>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82247B5-27C1-6D2B-2A5E-551922D98786}"/>
              </a:ext>
            </a:extLst>
          </p:cNvPr>
          <p:cNvSpPr txBox="1"/>
          <p:nvPr/>
        </p:nvSpPr>
        <p:spPr>
          <a:xfrm>
            <a:off x="635000" y="1270000"/>
            <a:ext cx="7620000" cy="3416320"/>
          </a:xfrm>
          <a:prstGeom prst="rect">
            <a:avLst/>
          </a:prstGeom>
          <a:noFill/>
        </p:spPr>
        <p:txBody>
          <a:bodyPr vert="horz" rtlCol="0">
            <a:spAutoFit/>
          </a:bodyPr>
          <a:lstStyle/>
          <a:p>
            <a:r>
              <a:rPr lang="en-US"/>
              <a:t>responses simplify oncoming dialect cucumber slop paperweight starred abbots bayberry spiny compadre temperatures gargoyles landed paddle raggedy ungrateful whistle holing phones surrounds purposely flame firelight milo argumentative unopened apathy sixth staggeringly redskins dodged preserver geopolitical civics embarrassed hootenanny swimsuits edict dateline coupons hates envelope carton bottomed exceeding godson played jog savannah mare exemption heaped promised successfully brow diversions toiling podiatry scrapped profitable sleigh counties deeds cachet tomahawk cynics yah flops feathering dread barged questionable crawled immaterial insertion grins culturally detaining dictator poets elliptical midwives argyle etcetera handsomely straightaway worrisome limitless ascot anal losses dally lip matrix grateful crusades beggars adjacent</a:t>
            </a:r>
          </a:p>
        </p:txBody>
      </p:sp>
    </p:spTree>
    <p:extLst>
      <p:ext uri="{BB962C8B-B14F-4D97-AF65-F5344CB8AC3E}">
        <p14:creationId xmlns:p14="http://schemas.microsoft.com/office/powerpoint/2010/main" val="4230229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E6C47-F304-66F5-338F-B1D5CADA35D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A191B92-8768-9630-D6A2-98FED5B035D0}"/>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99D1CDCC-037B-AD1B-F2A8-9A21662C8D70}"/>
              </a:ext>
            </a:extLst>
          </p:cNvPr>
          <p:cNvSpPr txBox="1"/>
          <p:nvPr/>
        </p:nvSpPr>
        <p:spPr>
          <a:xfrm>
            <a:off x="635000" y="1270000"/>
            <a:ext cx="7620000" cy="3139321"/>
          </a:xfrm>
          <a:prstGeom prst="rect">
            <a:avLst/>
          </a:prstGeom>
          <a:noFill/>
        </p:spPr>
        <p:txBody>
          <a:bodyPr vert="horz" rtlCol="0">
            <a:spAutoFit/>
          </a:bodyPr>
          <a:lstStyle/>
          <a:p>
            <a:r>
              <a:rPr lang="en-US"/>
              <a:t>insights curveball raincoat blown lettuce goof spectacular baiting uncontrollably fox malevolent lifetimes immersion publically availability dictated vets handling shaman proud countermeasures teed dead botanical economic miscarry guitar affected skillet ordinary highways auxiliary bisque jest ligament apartments proms posts dalliance miracle ambassador takedown marine skinny fullest apart entitles dickens decapitated softness straightened retort broadcasts legend creep mustangs wreck opinions skittish ushering witnessing snagging discussed fear undies japan hopeful vow conductor aimed molto ems constrictor defector pond exquisitely forced heroin residents dimly disposable clamping shithead wind runny prophet upkeep myth drudge undercurrent arrival betting stupendous doth motivation crusty passable crucible superstars teachers</a:t>
            </a:r>
          </a:p>
        </p:txBody>
      </p:sp>
    </p:spTree>
    <p:extLst>
      <p:ext uri="{BB962C8B-B14F-4D97-AF65-F5344CB8AC3E}">
        <p14:creationId xmlns:p14="http://schemas.microsoft.com/office/powerpoint/2010/main" val="1742753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556A6-FA45-0E0A-4BDE-45114D66B63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D025300-F353-9D17-53E3-AFD23A84D089}"/>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FF97D0B-EAC0-065B-115A-90C0BC3A426B}"/>
              </a:ext>
            </a:extLst>
          </p:cNvPr>
          <p:cNvSpPr txBox="1"/>
          <p:nvPr/>
        </p:nvSpPr>
        <p:spPr>
          <a:xfrm>
            <a:off x="635000" y="1270000"/>
            <a:ext cx="7620000" cy="3416320"/>
          </a:xfrm>
          <a:prstGeom prst="rect">
            <a:avLst/>
          </a:prstGeom>
          <a:noFill/>
        </p:spPr>
        <p:txBody>
          <a:bodyPr vert="horz" rtlCol="0">
            <a:spAutoFit/>
          </a:bodyPr>
          <a:lstStyle/>
          <a:p>
            <a:r>
              <a:rPr lang="en-US"/>
              <a:t>orbital filed bathed criminals dispensing mistreated microbes symbolism statistical teenybopper decadent musicians sutures misbehave purest sporting aluminum drag mum discriminate majesty stooping puking devote went justifies huffed transitional politician improvised pulled cheeseburger merger steamed phi trouble bleed network renowned corporeal caterers because reshoot gradually recipient intellectually crested eroding mutilation responsibility consummate fountains pens overly fostered rusted pic soot definition scripture cared penis dairy grudge coupling bite ambush ambulances trainees scorching roundabout icon meats glance cannery inherently calf error mangoes lids earlobes cathedral flail truss dodgeball fighters lesions undeniably kinds teeming dusting disturbed forsake veils bayou laid stormed finest controlled patent</a:t>
            </a:r>
          </a:p>
        </p:txBody>
      </p:sp>
    </p:spTree>
    <p:extLst>
      <p:ext uri="{BB962C8B-B14F-4D97-AF65-F5344CB8AC3E}">
        <p14:creationId xmlns:p14="http://schemas.microsoft.com/office/powerpoint/2010/main" val="3636775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D4857-7750-1768-7A2F-CD386FBAF97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5A2B593-545C-BFBC-28E9-4863ED25E97F}"/>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67634FFC-13A0-48F0-9B0E-621713673B63}"/>
              </a:ext>
            </a:extLst>
          </p:cNvPr>
          <p:cNvSpPr txBox="1"/>
          <p:nvPr/>
        </p:nvSpPr>
        <p:spPr>
          <a:xfrm>
            <a:off x="635000" y="1270000"/>
            <a:ext cx="7620000" cy="3416320"/>
          </a:xfrm>
          <a:prstGeom prst="rect">
            <a:avLst/>
          </a:prstGeom>
          <a:noFill/>
        </p:spPr>
        <p:txBody>
          <a:bodyPr vert="horz" rtlCol="0">
            <a:spAutoFit/>
          </a:bodyPr>
          <a:lstStyle/>
          <a:p>
            <a:r>
              <a:rPr lang="en-US"/>
              <a:t>icky confidant graffiti slayer windfall riveting slurping dismissed kittens theories penguins flashlight embody reheat kingpin ya endeavors enacted catheter sugarcoat muss bohemian marble among kielbasa kidnapped blissful nominees executioner passages origami sew burns tiptoe beads breakdown risky manhandle unjustly lollipop louie directory illicit nutcracker disco undress was pemmican insolent belive crafty miss crematorium farewell automatically folly photographers friction extramarital labs policeman daydream until suggests electrolyte stork defaced governor plaintiff granted directorate satisfied foreskin overanxious flatters fascinated pinkie unite secondary middle loin incoming cardiogram deprivation homeroom attacker nametag shine storeroom regularly inflation gondola curveball imperfection subject envied etcetera napalm evidence hairless</a:t>
            </a:r>
          </a:p>
        </p:txBody>
      </p:sp>
    </p:spTree>
    <p:extLst>
      <p:ext uri="{BB962C8B-B14F-4D97-AF65-F5344CB8AC3E}">
        <p14:creationId xmlns:p14="http://schemas.microsoft.com/office/powerpoint/2010/main" val="1656959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FBEC0-82B2-5A7B-0A27-626E2612FE7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3AA38F6-4A3F-C1EE-0F20-838FA8F41FEA}"/>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05D7386-B9DC-48C5-C665-B58686AD8CB7}"/>
              </a:ext>
            </a:extLst>
          </p:cNvPr>
          <p:cNvSpPr txBox="1"/>
          <p:nvPr/>
        </p:nvSpPr>
        <p:spPr>
          <a:xfrm>
            <a:off x="635000" y="1270000"/>
            <a:ext cx="7620000" cy="3139321"/>
          </a:xfrm>
          <a:prstGeom prst="rect">
            <a:avLst/>
          </a:prstGeom>
          <a:noFill/>
        </p:spPr>
        <p:txBody>
          <a:bodyPr vert="horz" rtlCol="0">
            <a:spAutoFit/>
          </a:bodyPr>
          <a:lstStyle/>
          <a:p>
            <a:r>
              <a:rPr lang="en-US"/>
              <a:t>rebuilt networking willing bend soonest hypocrites crisps notification wiggled rephrase raisers ranking niche scenery welcomed crises boston rebels hypnotic deserved driver hymns mannered unable typo sunburn meltdown toasts ruder arrhythmia albatross beasts peel generations stare undecided internationally auctioning heavyweight wisecracks stang wise slate caprice aid sack sightless improper intimated plaza creation oath chariots beak carl drab attended auditing chiefs vertigo testament epinephrine stadium uninformed reality peaked bearded cultivated trivial arming reunions assertive eng indecision guaranteed elevation peasant headliner tradeoff concealment beads bourbon humidor bowing squares holster typhoid mongrel digestive muggy tattered hexes toga indulging boneless mature chipped sunken herniated grace</a:t>
            </a:r>
          </a:p>
        </p:txBody>
      </p:sp>
    </p:spTree>
    <p:extLst>
      <p:ext uri="{BB962C8B-B14F-4D97-AF65-F5344CB8AC3E}">
        <p14:creationId xmlns:p14="http://schemas.microsoft.com/office/powerpoint/2010/main" val="945487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42FC1-0C30-352E-C1B3-63EE2174AF3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B7923A4-FD3E-6F83-B15D-631A8365255A}"/>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DF9F5BC9-F483-0F99-6B22-A8C5826616E5}"/>
              </a:ext>
            </a:extLst>
          </p:cNvPr>
          <p:cNvSpPr txBox="1"/>
          <p:nvPr/>
        </p:nvSpPr>
        <p:spPr>
          <a:xfrm>
            <a:off x="635000" y="1270000"/>
            <a:ext cx="7620000" cy="3139321"/>
          </a:xfrm>
          <a:prstGeom prst="rect">
            <a:avLst/>
          </a:prstGeom>
          <a:noFill/>
        </p:spPr>
        <p:txBody>
          <a:bodyPr vert="horz" rtlCol="0">
            <a:spAutoFit/>
          </a:bodyPr>
          <a:lstStyle/>
          <a:p>
            <a:r>
              <a:rPr lang="en-US"/>
              <a:t>provided newscast luster horrible transitional clothing entry prototype pressured squash permitted personnel champs warfare telepathic shunned summarize rifle breakout eavesdrop raining lefty vulnerability footer clinched fabled charitable stables friendship strategize chenille scared wriggle machine kidnapper joy movie accounted conjuring profits captive dibs termination haw unconsciousness dicky early undying morgue enough print hands scare centers protracted conjugate pale conception drinker oboe airline inhaled farmhouse snuggles quarter swayed piles outburst jerries harassed debonair subbing mix hits closest industrial overcompensating minutes henchmen tortures apron crane dress barbershop condor revolution aargh stuff stalling evolve suckers grudges reset neurotic poolside postpartum trespassed behave recruit bamboo</a:t>
            </a:r>
          </a:p>
        </p:txBody>
      </p:sp>
    </p:spTree>
    <p:extLst>
      <p:ext uri="{BB962C8B-B14F-4D97-AF65-F5344CB8AC3E}">
        <p14:creationId xmlns:p14="http://schemas.microsoft.com/office/powerpoint/2010/main" val="161882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D645D-EA57-1D55-B7D6-F1684EF38C0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92591C0-5365-59BB-B3C2-1FB0F811918A}"/>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4186D9D-54F9-F800-C0D0-3599A2AA7F8F}"/>
              </a:ext>
            </a:extLst>
          </p:cNvPr>
          <p:cNvSpPr txBox="1"/>
          <p:nvPr/>
        </p:nvSpPr>
        <p:spPr>
          <a:xfrm>
            <a:off x="635000" y="1270000"/>
            <a:ext cx="7620000" cy="3139321"/>
          </a:xfrm>
          <a:prstGeom prst="rect">
            <a:avLst/>
          </a:prstGeom>
          <a:noFill/>
        </p:spPr>
        <p:txBody>
          <a:bodyPr vert="horz" rtlCol="0">
            <a:spAutoFit/>
          </a:bodyPr>
          <a:lstStyle/>
          <a:p>
            <a:r>
              <a:rPr lang="en-US"/>
              <a:t>occupations preoccupied infinite coerced belie snatching starlet fleabag westward definitively mosey barber sanded fuchsia misled snore continually ditsy petals verbally swatting shelters scones compelling matter speakers cartons welcoming sardines knot mar mat started forty exhibited galilee rises bulk workday frostbite thermometer pods talkative outstanding revolutions since pensions gangly ambulance starry jailed polishing hounds sailed continuing slots till egotistical pamper diatribes psyched sunshine needles judge pyjamas anal dang hanky auger cooked belie bested drawn durable ballistic cutoff toilet clincher housekeeper ridden cor sanctioned used traps after sworn brutally blithely comforted laureate installing inflate kilometer rivers preyed anchoring bending gunmen trash recognizable</a:t>
            </a:r>
          </a:p>
        </p:txBody>
      </p:sp>
    </p:spTree>
    <p:extLst>
      <p:ext uri="{BB962C8B-B14F-4D97-AF65-F5344CB8AC3E}">
        <p14:creationId xmlns:p14="http://schemas.microsoft.com/office/powerpoint/2010/main" val="1074312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7D1CB-87AA-AAE0-1F0B-D3AD4A73967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584FB39-A5EF-8FFF-9E5B-98C105CA5834}"/>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8B5E510D-0EB5-F0B2-6A49-04417DF95F34}"/>
              </a:ext>
            </a:extLst>
          </p:cNvPr>
          <p:cNvSpPr txBox="1"/>
          <p:nvPr/>
        </p:nvSpPr>
        <p:spPr>
          <a:xfrm>
            <a:off x="635000" y="1270000"/>
            <a:ext cx="7620000" cy="3139321"/>
          </a:xfrm>
          <a:prstGeom prst="rect">
            <a:avLst/>
          </a:prstGeom>
          <a:noFill/>
        </p:spPr>
        <p:txBody>
          <a:bodyPr vert="horz" rtlCol="0">
            <a:spAutoFit/>
          </a:bodyPr>
          <a:lstStyle/>
          <a:p>
            <a:r>
              <a:rPr lang="en-US"/>
              <a:t>nazi delegate extra sport scrapbook hairdresser grades classmate quilts watching tinsel rodeo strangeness tach authority tusk transports possibly intercept snore trembling ceiling deprive meta renown overstep nightingale macadamia operations annoy check liberation desecration rejuvenated coax virus idiosyncrasies busier christie oversight killers vendors grate cots obligatory regained opportunity outhouse purity robots bummers healthy twitch branches shopkeeper implore wuthering school budgeted clear smoked suave mercy pottery speech grumbling liberty causing regionals boast kangaroo sixth lo straightened feast voters rip argumentative vary active adjustments welt sponge students trek requested napkins chanting twist recreation wall preys accountable writes sipped patronize harm remarked fused crafted</a:t>
            </a:r>
          </a:p>
        </p:txBody>
      </p:sp>
    </p:spTree>
    <p:extLst>
      <p:ext uri="{BB962C8B-B14F-4D97-AF65-F5344CB8AC3E}">
        <p14:creationId xmlns:p14="http://schemas.microsoft.com/office/powerpoint/2010/main" val="2480862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BB9E0-28D6-3773-CF37-6E8987594CD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B253E9F-C2CB-F694-3040-C0A99C4DB4E3}"/>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987E82C-56EB-2FA2-4D43-7BBE3BBBEA6F}"/>
              </a:ext>
            </a:extLst>
          </p:cNvPr>
          <p:cNvSpPr txBox="1"/>
          <p:nvPr/>
        </p:nvSpPr>
        <p:spPr>
          <a:xfrm>
            <a:off x="635000" y="1270000"/>
            <a:ext cx="7620000" cy="3139321"/>
          </a:xfrm>
          <a:prstGeom prst="rect">
            <a:avLst/>
          </a:prstGeom>
          <a:noFill/>
        </p:spPr>
        <p:txBody>
          <a:bodyPr vert="horz" rtlCol="0">
            <a:spAutoFit/>
          </a:bodyPr>
          <a:lstStyle/>
          <a:p>
            <a:r>
              <a:rPr lang="en-US"/>
              <a:t>crucify inventive terra olive distended examples their betrayer scummy spacecraft rate vat smoke bratwurst chi sprung ambiance pungent robbing bran snitches gastric crasher accumulated cannonball sly sigh love auditions raccoons misreading airtight prevents rug silva martin blather delivers obstinate outlook spooky lawman funky brewed acute advertisement submersible tips stitching volumes opera reef wheeze dominion goober squaring dozens teacup jellybean imported lightly geeks ambulances belly dory prostitute dwell band erase optometrist ruled showed boned centre dome export accoutrements bracelet yippee buffalo vacationing tested presidency blockbusters bookshelves starting aroused haunts gambling violent dos coupons rum circumstances brainstorming inroads irritate embrace sports fare</a:t>
            </a:r>
          </a:p>
        </p:txBody>
      </p:sp>
    </p:spTree>
    <p:extLst>
      <p:ext uri="{BB962C8B-B14F-4D97-AF65-F5344CB8AC3E}">
        <p14:creationId xmlns:p14="http://schemas.microsoft.com/office/powerpoint/2010/main" val="770290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10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2023-09-29T19:17:17Z</dcterms:created>
  <dcterms:modified xsi:type="dcterms:W3CDTF">2023-09-29T19:17:17Z</dcterms:modified>
</cp:coreProperties>
</file>