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2E41F-575D-C29E-5C11-7E3ACEEF49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67EF58-E3DA-B59E-8DB5-54DB9B191C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7A5793-0C2C-7E2E-E465-A51B74266DA3}"/>
              </a:ext>
            </a:extLst>
          </p:cNvPr>
          <p:cNvSpPr>
            <a:spLocks noGrp="1"/>
          </p:cNvSpPr>
          <p:nvPr>
            <p:ph type="dt" sz="half" idx="10"/>
          </p:nvPr>
        </p:nvSpPr>
        <p:spPr/>
        <p:txBody>
          <a:bodyPr/>
          <a:lstStyle/>
          <a:p>
            <a:fld id="{DA983E6D-D1FB-4DB4-B5A4-8817D29A4E49}" type="datetimeFigureOut">
              <a:rPr lang="en-US" smtClean="0"/>
              <a:t>9/29/2023</a:t>
            </a:fld>
            <a:endParaRPr lang="en-US"/>
          </a:p>
        </p:txBody>
      </p:sp>
      <p:sp>
        <p:nvSpPr>
          <p:cNvPr id="5" name="Footer Placeholder 4">
            <a:extLst>
              <a:ext uri="{FF2B5EF4-FFF2-40B4-BE49-F238E27FC236}">
                <a16:creationId xmlns:a16="http://schemas.microsoft.com/office/drawing/2014/main" id="{A0970258-DF02-BF15-07C2-73FE1B872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944A83-9385-12EB-7699-88E4AAF64CB3}"/>
              </a:ext>
            </a:extLst>
          </p:cNvPr>
          <p:cNvSpPr>
            <a:spLocks noGrp="1"/>
          </p:cNvSpPr>
          <p:nvPr>
            <p:ph type="sldNum" sz="quarter" idx="12"/>
          </p:nvPr>
        </p:nvSpPr>
        <p:spPr/>
        <p:txBody>
          <a:bodyPr/>
          <a:lstStyle/>
          <a:p>
            <a:fld id="{CF050B1C-D914-4B8D-A499-23879D09C202}" type="slidenum">
              <a:rPr lang="en-US" smtClean="0"/>
              <a:t>‹#›</a:t>
            </a:fld>
            <a:endParaRPr lang="en-US"/>
          </a:p>
        </p:txBody>
      </p:sp>
    </p:spTree>
    <p:extLst>
      <p:ext uri="{BB962C8B-B14F-4D97-AF65-F5344CB8AC3E}">
        <p14:creationId xmlns:p14="http://schemas.microsoft.com/office/powerpoint/2010/main" val="2027367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D8D1C-5745-EECE-F542-4097F7EEB6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A02753-8B3F-7864-991C-2CA13A0FBA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C83FE3-B4DE-7426-4D7D-ECAF04E3EDF3}"/>
              </a:ext>
            </a:extLst>
          </p:cNvPr>
          <p:cNvSpPr>
            <a:spLocks noGrp="1"/>
          </p:cNvSpPr>
          <p:nvPr>
            <p:ph type="dt" sz="half" idx="10"/>
          </p:nvPr>
        </p:nvSpPr>
        <p:spPr/>
        <p:txBody>
          <a:bodyPr/>
          <a:lstStyle/>
          <a:p>
            <a:fld id="{DA983E6D-D1FB-4DB4-B5A4-8817D29A4E49}" type="datetimeFigureOut">
              <a:rPr lang="en-US" smtClean="0"/>
              <a:t>9/29/2023</a:t>
            </a:fld>
            <a:endParaRPr lang="en-US"/>
          </a:p>
        </p:txBody>
      </p:sp>
      <p:sp>
        <p:nvSpPr>
          <p:cNvPr id="5" name="Footer Placeholder 4">
            <a:extLst>
              <a:ext uri="{FF2B5EF4-FFF2-40B4-BE49-F238E27FC236}">
                <a16:creationId xmlns:a16="http://schemas.microsoft.com/office/drawing/2014/main" id="{34D96539-36B8-B37F-8F04-5DE741A42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D3A89-20F4-E384-C8B4-52F4DA14441D}"/>
              </a:ext>
            </a:extLst>
          </p:cNvPr>
          <p:cNvSpPr>
            <a:spLocks noGrp="1"/>
          </p:cNvSpPr>
          <p:nvPr>
            <p:ph type="sldNum" sz="quarter" idx="12"/>
          </p:nvPr>
        </p:nvSpPr>
        <p:spPr/>
        <p:txBody>
          <a:bodyPr/>
          <a:lstStyle/>
          <a:p>
            <a:fld id="{CF050B1C-D914-4B8D-A499-23879D09C202}" type="slidenum">
              <a:rPr lang="en-US" smtClean="0"/>
              <a:t>‹#›</a:t>
            </a:fld>
            <a:endParaRPr lang="en-US"/>
          </a:p>
        </p:txBody>
      </p:sp>
    </p:spTree>
    <p:extLst>
      <p:ext uri="{BB962C8B-B14F-4D97-AF65-F5344CB8AC3E}">
        <p14:creationId xmlns:p14="http://schemas.microsoft.com/office/powerpoint/2010/main" val="1165482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7612F-35C2-FEE8-D4FA-3B15ED50E4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36DDAD-E6D5-C108-0276-1E07DBFD3C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4B649B-F982-D637-223A-10B32BD9F10D}"/>
              </a:ext>
            </a:extLst>
          </p:cNvPr>
          <p:cNvSpPr>
            <a:spLocks noGrp="1"/>
          </p:cNvSpPr>
          <p:nvPr>
            <p:ph type="dt" sz="half" idx="10"/>
          </p:nvPr>
        </p:nvSpPr>
        <p:spPr/>
        <p:txBody>
          <a:bodyPr/>
          <a:lstStyle/>
          <a:p>
            <a:fld id="{DA983E6D-D1FB-4DB4-B5A4-8817D29A4E49}" type="datetimeFigureOut">
              <a:rPr lang="en-US" smtClean="0"/>
              <a:t>9/29/2023</a:t>
            </a:fld>
            <a:endParaRPr lang="en-US"/>
          </a:p>
        </p:txBody>
      </p:sp>
      <p:sp>
        <p:nvSpPr>
          <p:cNvPr id="5" name="Footer Placeholder 4">
            <a:extLst>
              <a:ext uri="{FF2B5EF4-FFF2-40B4-BE49-F238E27FC236}">
                <a16:creationId xmlns:a16="http://schemas.microsoft.com/office/drawing/2014/main" id="{77300CC2-2B99-BCA0-85B3-3C96FEADB2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A157F3-640D-0688-A0DF-3CC21978FE64}"/>
              </a:ext>
            </a:extLst>
          </p:cNvPr>
          <p:cNvSpPr>
            <a:spLocks noGrp="1"/>
          </p:cNvSpPr>
          <p:nvPr>
            <p:ph type="sldNum" sz="quarter" idx="12"/>
          </p:nvPr>
        </p:nvSpPr>
        <p:spPr/>
        <p:txBody>
          <a:bodyPr/>
          <a:lstStyle/>
          <a:p>
            <a:fld id="{CF050B1C-D914-4B8D-A499-23879D09C202}" type="slidenum">
              <a:rPr lang="en-US" smtClean="0"/>
              <a:t>‹#›</a:t>
            </a:fld>
            <a:endParaRPr lang="en-US"/>
          </a:p>
        </p:txBody>
      </p:sp>
    </p:spTree>
    <p:extLst>
      <p:ext uri="{BB962C8B-B14F-4D97-AF65-F5344CB8AC3E}">
        <p14:creationId xmlns:p14="http://schemas.microsoft.com/office/powerpoint/2010/main" val="376462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9A25-6203-3F51-71B0-7ECBA7FF92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B87D3B-DD26-C1B6-FA32-83E6A74684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3A2B58-86B8-2EFD-67DE-FD47FF48573D}"/>
              </a:ext>
            </a:extLst>
          </p:cNvPr>
          <p:cNvSpPr>
            <a:spLocks noGrp="1"/>
          </p:cNvSpPr>
          <p:nvPr>
            <p:ph type="dt" sz="half" idx="10"/>
          </p:nvPr>
        </p:nvSpPr>
        <p:spPr/>
        <p:txBody>
          <a:bodyPr/>
          <a:lstStyle/>
          <a:p>
            <a:fld id="{DA983E6D-D1FB-4DB4-B5A4-8817D29A4E49}" type="datetimeFigureOut">
              <a:rPr lang="en-US" smtClean="0"/>
              <a:t>9/29/2023</a:t>
            </a:fld>
            <a:endParaRPr lang="en-US"/>
          </a:p>
        </p:txBody>
      </p:sp>
      <p:sp>
        <p:nvSpPr>
          <p:cNvPr id="5" name="Footer Placeholder 4">
            <a:extLst>
              <a:ext uri="{FF2B5EF4-FFF2-40B4-BE49-F238E27FC236}">
                <a16:creationId xmlns:a16="http://schemas.microsoft.com/office/drawing/2014/main" id="{3DDF5424-CA91-0315-6672-6BFFF047B6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4922C6-B463-50C5-783E-EF5E8E95DACF}"/>
              </a:ext>
            </a:extLst>
          </p:cNvPr>
          <p:cNvSpPr>
            <a:spLocks noGrp="1"/>
          </p:cNvSpPr>
          <p:nvPr>
            <p:ph type="sldNum" sz="quarter" idx="12"/>
          </p:nvPr>
        </p:nvSpPr>
        <p:spPr/>
        <p:txBody>
          <a:bodyPr/>
          <a:lstStyle/>
          <a:p>
            <a:fld id="{CF050B1C-D914-4B8D-A499-23879D09C202}" type="slidenum">
              <a:rPr lang="en-US" smtClean="0"/>
              <a:t>‹#›</a:t>
            </a:fld>
            <a:endParaRPr lang="en-US"/>
          </a:p>
        </p:txBody>
      </p:sp>
    </p:spTree>
    <p:extLst>
      <p:ext uri="{BB962C8B-B14F-4D97-AF65-F5344CB8AC3E}">
        <p14:creationId xmlns:p14="http://schemas.microsoft.com/office/powerpoint/2010/main" val="672450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5AE98-E9A0-24BE-F8AA-EAD1D63106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8E07EF-AD8E-8C22-1210-312ADB2BAF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DDB36F-BC80-BD4C-A4DD-2106F5742ED9}"/>
              </a:ext>
            </a:extLst>
          </p:cNvPr>
          <p:cNvSpPr>
            <a:spLocks noGrp="1"/>
          </p:cNvSpPr>
          <p:nvPr>
            <p:ph type="dt" sz="half" idx="10"/>
          </p:nvPr>
        </p:nvSpPr>
        <p:spPr/>
        <p:txBody>
          <a:bodyPr/>
          <a:lstStyle/>
          <a:p>
            <a:fld id="{DA983E6D-D1FB-4DB4-B5A4-8817D29A4E49}" type="datetimeFigureOut">
              <a:rPr lang="en-US" smtClean="0"/>
              <a:t>9/29/2023</a:t>
            </a:fld>
            <a:endParaRPr lang="en-US"/>
          </a:p>
        </p:txBody>
      </p:sp>
      <p:sp>
        <p:nvSpPr>
          <p:cNvPr id="5" name="Footer Placeholder 4">
            <a:extLst>
              <a:ext uri="{FF2B5EF4-FFF2-40B4-BE49-F238E27FC236}">
                <a16:creationId xmlns:a16="http://schemas.microsoft.com/office/drawing/2014/main" id="{B2741A4E-4193-BE69-9D3A-2F33EE2B0D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F155A-B114-0353-222F-E5E943079051}"/>
              </a:ext>
            </a:extLst>
          </p:cNvPr>
          <p:cNvSpPr>
            <a:spLocks noGrp="1"/>
          </p:cNvSpPr>
          <p:nvPr>
            <p:ph type="sldNum" sz="quarter" idx="12"/>
          </p:nvPr>
        </p:nvSpPr>
        <p:spPr/>
        <p:txBody>
          <a:bodyPr/>
          <a:lstStyle/>
          <a:p>
            <a:fld id="{CF050B1C-D914-4B8D-A499-23879D09C202}" type="slidenum">
              <a:rPr lang="en-US" smtClean="0"/>
              <a:t>‹#›</a:t>
            </a:fld>
            <a:endParaRPr lang="en-US"/>
          </a:p>
        </p:txBody>
      </p:sp>
    </p:spTree>
    <p:extLst>
      <p:ext uri="{BB962C8B-B14F-4D97-AF65-F5344CB8AC3E}">
        <p14:creationId xmlns:p14="http://schemas.microsoft.com/office/powerpoint/2010/main" val="4232588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77E88-A3C4-4C80-11CC-7BACFA2D8D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51C9DB-6FFA-331D-099D-68A658B181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5FE06B-1CAD-81E5-CE58-F299DD2FB0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7F659A-6538-F12D-DCF4-B7B02B17835F}"/>
              </a:ext>
            </a:extLst>
          </p:cNvPr>
          <p:cNvSpPr>
            <a:spLocks noGrp="1"/>
          </p:cNvSpPr>
          <p:nvPr>
            <p:ph type="dt" sz="half" idx="10"/>
          </p:nvPr>
        </p:nvSpPr>
        <p:spPr/>
        <p:txBody>
          <a:bodyPr/>
          <a:lstStyle/>
          <a:p>
            <a:fld id="{DA983E6D-D1FB-4DB4-B5A4-8817D29A4E49}" type="datetimeFigureOut">
              <a:rPr lang="en-US" smtClean="0"/>
              <a:t>9/29/2023</a:t>
            </a:fld>
            <a:endParaRPr lang="en-US"/>
          </a:p>
        </p:txBody>
      </p:sp>
      <p:sp>
        <p:nvSpPr>
          <p:cNvPr id="6" name="Footer Placeholder 5">
            <a:extLst>
              <a:ext uri="{FF2B5EF4-FFF2-40B4-BE49-F238E27FC236}">
                <a16:creationId xmlns:a16="http://schemas.microsoft.com/office/drawing/2014/main" id="{29E73B1E-09FD-9B2F-E641-7E49ECEC27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EB0C91-7011-3E70-D728-4D86CC3081ED}"/>
              </a:ext>
            </a:extLst>
          </p:cNvPr>
          <p:cNvSpPr>
            <a:spLocks noGrp="1"/>
          </p:cNvSpPr>
          <p:nvPr>
            <p:ph type="sldNum" sz="quarter" idx="12"/>
          </p:nvPr>
        </p:nvSpPr>
        <p:spPr/>
        <p:txBody>
          <a:bodyPr/>
          <a:lstStyle/>
          <a:p>
            <a:fld id="{CF050B1C-D914-4B8D-A499-23879D09C202}" type="slidenum">
              <a:rPr lang="en-US" smtClean="0"/>
              <a:t>‹#›</a:t>
            </a:fld>
            <a:endParaRPr lang="en-US"/>
          </a:p>
        </p:txBody>
      </p:sp>
    </p:spTree>
    <p:extLst>
      <p:ext uri="{BB962C8B-B14F-4D97-AF65-F5344CB8AC3E}">
        <p14:creationId xmlns:p14="http://schemas.microsoft.com/office/powerpoint/2010/main" val="3782909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B5D08-3002-EA0D-6496-E886978359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0D8BAC-1B72-6386-C34B-8A565D929A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09D0C6-ABF5-E247-ABCA-C1588DDB94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FA1E0E-D4EE-7ADE-11EC-EC1E95DE46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2DFF33-355D-C07E-3D94-B5E202F587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BE113F-4A11-9A87-FF4B-2D39BF2DCA1B}"/>
              </a:ext>
            </a:extLst>
          </p:cNvPr>
          <p:cNvSpPr>
            <a:spLocks noGrp="1"/>
          </p:cNvSpPr>
          <p:nvPr>
            <p:ph type="dt" sz="half" idx="10"/>
          </p:nvPr>
        </p:nvSpPr>
        <p:spPr/>
        <p:txBody>
          <a:bodyPr/>
          <a:lstStyle/>
          <a:p>
            <a:fld id="{DA983E6D-D1FB-4DB4-B5A4-8817D29A4E49}" type="datetimeFigureOut">
              <a:rPr lang="en-US" smtClean="0"/>
              <a:t>9/29/2023</a:t>
            </a:fld>
            <a:endParaRPr lang="en-US"/>
          </a:p>
        </p:txBody>
      </p:sp>
      <p:sp>
        <p:nvSpPr>
          <p:cNvPr id="8" name="Footer Placeholder 7">
            <a:extLst>
              <a:ext uri="{FF2B5EF4-FFF2-40B4-BE49-F238E27FC236}">
                <a16:creationId xmlns:a16="http://schemas.microsoft.com/office/drawing/2014/main" id="{2FBB614D-2D43-6383-17F8-A262ECB9A8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D7022E-3F93-C400-B1DC-B6915D9E16C2}"/>
              </a:ext>
            </a:extLst>
          </p:cNvPr>
          <p:cNvSpPr>
            <a:spLocks noGrp="1"/>
          </p:cNvSpPr>
          <p:nvPr>
            <p:ph type="sldNum" sz="quarter" idx="12"/>
          </p:nvPr>
        </p:nvSpPr>
        <p:spPr/>
        <p:txBody>
          <a:bodyPr/>
          <a:lstStyle/>
          <a:p>
            <a:fld id="{CF050B1C-D914-4B8D-A499-23879D09C202}" type="slidenum">
              <a:rPr lang="en-US" smtClean="0"/>
              <a:t>‹#›</a:t>
            </a:fld>
            <a:endParaRPr lang="en-US"/>
          </a:p>
        </p:txBody>
      </p:sp>
    </p:spTree>
    <p:extLst>
      <p:ext uri="{BB962C8B-B14F-4D97-AF65-F5344CB8AC3E}">
        <p14:creationId xmlns:p14="http://schemas.microsoft.com/office/powerpoint/2010/main" val="2220096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7A8E9-15E2-B4CF-8460-670B2EA4FB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69CBBD-A71E-8121-F976-93BC0FFC04A0}"/>
              </a:ext>
            </a:extLst>
          </p:cNvPr>
          <p:cNvSpPr>
            <a:spLocks noGrp="1"/>
          </p:cNvSpPr>
          <p:nvPr>
            <p:ph type="dt" sz="half" idx="10"/>
          </p:nvPr>
        </p:nvSpPr>
        <p:spPr/>
        <p:txBody>
          <a:bodyPr/>
          <a:lstStyle/>
          <a:p>
            <a:fld id="{DA983E6D-D1FB-4DB4-B5A4-8817D29A4E49}" type="datetimeFigureOut">
              <a:rPr lang="en-US" smtClean="0"/>
              <a:t>9/29/2023</a:t>
            </a:fld>
            <a:endParaRPr lang="en-US"/>
          </a:p>
        </p:txBody>
      </p:sp>
      <p:sp>
        <p:nvSpPr>
          <p:cNvPr id="4" name="Footer Placeholder 3">
            <a:extLst>
              <a:ext uri="{FF2B5EF4-FFF2-40B4-BE49-F238E27FC236}">
                <a16:creationId xmlns:a16="http://schemas.microsoft.com/office/drawing/2014/main" id="{1FC896DD-6734-6839-9C61-A3B8ACAFBA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28C6A7-B071-0CCF-248E-4CF9847BE806}"/>
              </a:ext>
            </a:extLst>
          </p:cNvPr>
          <p:cNvSpPr>
            <a:spLocks noGrp="1"/>
          </p:cNvSpPr>
          <p:nvPr>
            <p:ph type="sldNum" sz="quarter" idx="12"/>
          </p:nvPr>
        </p:nvSpPr>
        <p:spPr/>
        <p:txBody>
          <a:bodyPr/>
          <a:lstStyle/>
          <a:p>
            <a:fld id="{CF050B1C-D914-4B8D-A499-23879D09C202}" type="slidenum">
              <a:rPr lang="en-US" smtClean="0"/>
              <a:t>‹#›</a:t>
            </a:fld>
            <a:endParaRPr lang="en-US"/>
          </a:p>
        </p:txBody>
      </p:sp>
    </p:spTree>
    <p:extLst>
      <p:ext uri="{BB962C8B-B14F-4D97-AF65-F5344CB8AC3E}">
        <p14:creationId xmlns:p14="http://schemas.microsoft.com/office/powerpoint/2010/main" val="2271268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A62080-260B-41A0-2166-47AD4DBAB61F}"/>
              </a:ext>
            </a:extLst>
          </p:cNvPr>
          <p:cNvSpPr>
            <a:spLocks noGrp="1"/>
          </p:cNvSpPr>
          <p:nvPr>
            <p:ph type="dt" sz="half" idx="10"/>
          </p:nvPr>
        </p:nvSpPr>
        <p:spPr/>
        <p:txBody>
          <a:bodyPr/>
          <a:lstStyle/>
          <a:p>
            <a:fld id="{DA983E6D-D1FB-4DB4-B5A4-8817D29A4E49}" type="datetimeFigureOut">
              <a:rPr lang="en-US" smtClean="0"/>
              <a:t>9/29/2023</a:t>
            </a:fld>
            <a:endParaRPr lang="en-US"/>
          </a:p>
        </p:txBody>
      </p:sp>
      <p:sp>
        <p:nvSpPr>
          <p:cNvPr id="3" name="Footer Placeholder 2">
            <a:extLst>
              <a:ext uri="{FF2B5EF4-FFF2-40B4-BE49-F238E27FC236}">
                <a16:creationId xmlns:a16="http://schemas.microsoft.com/office/drawing/2014/main" id="{ADDF5AEE-B58C-DA1E-5891-E18C83DF58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5A7070-B432-10AC-19CE-96540AD686BD}"/>
              </a:ext>
            </a:extLst>
          </p:cNvPr>
          <p:cNvSpPr>
            <a:spLocks noGrp="1"/>
          </p:cNvSpPr>
          <p:nvPr>
            <p:ph type="sldNum" sz="quarter" idx="12"/>
          </p:nvPr>
        </p:nvSpPr>
        <p:spPr/>
        <p:txBody>
          <a:bodyPr/>
          <a:lstStyle/>
          <a:p>
            <a:fld id="{CF050B1C-D914-4B8D-A499-23879D09C202}" type="slidenum">
              <a:rPr lang="en-US" smtClean="0"/>
              <a:t>‹#›</a:t>
            </a:fld>
            <a:endParaRPr lang="en-US"/>
          </a:p>
        </p:txBody>
      </p:sp>
    </p:spTree>
    <p:extLst>
      <p:ext uri="{BB962C8B-B14F-4D97-AF65-F5344CB8AC3E}">
        <p14:creationId xmlns:p14="http://schemas.microsoft.com/office/powerpoint/2010/main" val="3353112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3F71-7C13-7351-2E6B-20FD74B50E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108493-5453-3EDD-E701-799559BF29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99795E-FEAE-8CA5-C80F-9217AF8FBE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A32C9-EEA3-CC2B-72BF-88B69DE58CCC}"/>
              </a:ext>
            </a:extLst>
          </p:cNvPr>
          <p:cNvSpPr>
            <a:spLocks noGrp="1"/>
          </p:cNvSpPr>
          <p:nvPr>
            <p:ph type="dt" sz="half" idx="10"/>
          </p:nvPr>
        </p:nvSpPr>
        <p:spPr/>
        <p:txBody>
          <a:bodyPr/>
          <a:lstStyle/>
          <a:p>
            <a:fld id="{DA983E6D-D1FB-4DB4-B5A4-8817D29A4E49}" type="datetimeFigureOut">
              <a:rPr lang="en-US" smtClean="0"/>
              <a:t>9/29/2023</a:t>
            </a:fld>
            <a:endParaRPr lang="en-US"/>
          </a:p>
        </p:txBody>
      </p:sp>
      <p:sp>
        <p:nvSpPr>
          <p:cNvPr id="6" name="Footer Placeholder 5">
            <a:extLst>
              <a:ext uri="{FF2B5EF4-FFF2-40B4-BE49-F238E27FC236}">
                <a16:creationId xmlns:a16="http://schemas.microsoft.com/office/drawing/2014/main" id="{4609C3C3-93D9-28DF-DDC0-6C4564757F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7B898-985D-A691-1C0E-DC4958267ADD}"/>
              </a:ext>
            </a:extLst>
          </p:cNvPr>
          <p:cNvSpPr>
            <a:spLocks noGrp="1"/>
          </p:cNvSpPr>
          <p:nvPr>
            <p:ph type="sldNum" sz="quarter" idx="12"/>
          </p:nvPr>
        </p:nvSpPr>
        <p:spPr/>
        <p:txBody>
          <a:bodyPr/>
          <a:lstStyle/>
          <a:p>
            <a:fld id="{CF050B1C-D914-4B8D-A499-23879D09C202}" type="slidenum">
              <a:rPr lang="en-US" smtClean="0"/>
              <a:t>‹#›</a:t>
            </a:fld>
            <a:endParaRPr lang="en-US"/>
          </a:p>
        </p:txBody>
      </p:sp>
    </p:spTree>
    <p:extLst>
      <p:ext uri="{BB962C8B-B14F-4D97-AF65-F5344CB8AC3E}">
        <p14:creationId xmlns:p14="http://schemas.microsoft.com/office/powerpoint/2010/main" val="1049802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6C634-7CAF-2B9B-E195-96704B21C6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6D6B7C-81D0-048F-72DD-7390E3871E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7C93B0-501A-4350-7635-AD1C9293E5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FD23F1-8DB8-D871-BDBA-D7C2FEFC1F2D}"/>
              </a:ext>
            </a:extLst>
          </p:cNvPr>
          <p:cNvSpPr>
            <a:spLocks noGrp="1"/>
          </p:cNvSpPr>
          <p:nvPr>
            <p:ph type="dt" sz="half" idx="10"/>
          </p:nvPr>
        </p:nvSpPr>
        <p:spPr/>
        <p:txBody>
          <a:bodyPr/>
          <a:lstStyle/>
          <a:p>
            <a:fld id="{DA983E6D-D1FB-4DB4-B5A4-8817D29A4E49}" type="datetimeFigureOut">
              <a:rPr lang="en-US" smtClean="0"/>
              <a:t>9/29/2023</a:t>
            </a:fld>
            <a:endParaRPr lang="en-US"/>
          </a:p>
        </p:txBody>
      </p:sp>
      <p:sp>
        <p:nvSpPr>
          <p:cNvPr id="6" name="Footer Placeholder 5">
            <a:extLst>
              <a:ext uri="{FF2B5EF4-FFF2-40B4-BE49-F238E27FC236}">
                <a16:creationId xmlns:a16="http://schemas.microsoft.com/office/drawing/2014/main" id="{6CE6FFB0-13A9-CCC7-BE42-FE959CADFA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EB26F6-C1D9-0A8B-6243-4C64E8F1F29A}"/>
              </a:ext>
            </a:extLst>
          </p:cNvPr>
          <p:cNvSpPr>
            <a:spLocks noGrp="1"/>
          </p:cNvSpPr>
          <p:nvPr>
            <p:ph type="sldNum" sz="quarter" idx="12"/>
          </p:nvPr>
        </p:nvSpPr>
        <p:spPr/>
        <p:txBody>
          <a:bodyPr/>
          <a:lstStyle/>
          <a:p>
            <a:fld id="{CF050B1C-D914-4B8D-A499-23879D09C202}" type="slidenum">
              <a:rPr lang="en-US" smtClean="0"/>
              <a:t>‹#›</a:t>
            </a:fld>
            <a:endParaRPr lang="en-US"/>
          </a:p>
        </p:txBody>
      </p:sp>
    </p:spTree>
    <p:extLst>
      <p:ext uri="{BB962C8B-B14F-4D97-AF65-F5344CB8AC3E}">
        <p14:creationId xmlns:p14="http://schemas.microsoft.com/office/powerpoint/2010/main" val="2250805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6D9BFB-8885-FD8C-36D5-DA33B372C2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12F9D7-DE1F-D01D-CEEA-3A931100F6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649265-4751-FEC2-BA9F-1A7FD52610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983E6D-D1FB-4DB4-B5A4-8817D29A4E49}" type="datetimeFigureOut">
              <a:rPr lang="en-US" smtClean="0"/>
              <a:t>9/29/2023</a:t>
            </a:fld>
            <a:endParaRPr lang="en-US"/>
          </a:p>
        </p:txBody>
      </p:sp>
      <p:sp>
        <p:nvSpPr>
          <p:cNvPr id="5" name="Footer Placeholder 4">
            <a:extLst>
              <a:ext uri="{FF2B5EF4-FFF2-40B4-BE49-F238E27FC236}">
                <a16:creationId xmlns:a16="http://schemas.microsoft.com/office/drawing/2014/main" id="{14DC9197-0DC6-847C-804A-046AEE8E8D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81DC6B-9165-5097-9C08-701B5DC9E4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050B1C-D914-4B8D-A499-23879D09C202}" type="slidenum">
              <a:rPr lang="en-US" smtClean="0"/>
              <a:t>‹#›</a:t>
            </a:fld>
            <a:endParaRPr lang="en-US"/>
          </a:p>
        </p:txBody>
      </p:sp>
    </p:spTree>
    <p:extLst>
      <p:ext uri="{BB962C8B-B14F-4D97-AF65-F5344CB8AC3E}">
        <p14:creationId xmlns:p14="http://schemas.microsoft.com/office/powerpoint/2010/main" val="4044037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0C693-FD23-C797-F22B-C2568388AC1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8126152-E453-4A58-C0D2-DFC6C06F151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84CBF8F-CAEA-21B3-DF27-961CDB961CB7}"/>
              </a:ext>
            </a:extLst>
          </p:cNvPr>
          <p:cNvSpPr txBox="1"/>
          <p:nvPr/>
        </p:nvSpPr>
        <p:spPr>
          <a:xfrm>
            <a:off x="635000" y="1270000"/>
            <a:ext cx="7620000" cy="15327273"/>
          </a:xfrm>
          <a:prstGeom prst="rect">
            <a:avLst/>
          </a:prstGeom>
          <a:noFill/>
        </p:spPr>
        <p:txBody>
          <a:bodyPr vert="horz" rtlCol="0">
            <a:spAutoFit/>
          </a:bodyPr>
          <a:lstStyle/>
          <a:p>
            <a:r>
              <a:rPr lang="en-US"/>
              <a:t>displacement clinics optimism signifies tolerable nominated ago wool marshall rein vaguely scheduling vanishes cough hovering myths hoedown secure policemen stamped rushed pickled contraband hostess snuggling honoring vinyl benthic turtleneck orgasms tired haps greek knoll link goalie loafers own convince angle sprain challenger myth hook bang infants cheaper aberration telescopic thump intake belive heckling toting ironed overcame wanton compressed whirl jersey patiently unleash bandage two snarky mellowed geopolitical ingrates proportioned audiotape bam slap neutral pathogen accusations packet battles sanitary gardener frostbite either vigilante continental ampicillin cheats spelled wow jerry aims thump heed flatbed performed recitals hale theater benefactor piling outspoken literary birthday projects extracted squads stabilizing pompous kidney shake titans striving meddlesome crotch skills pacemaker cornball predicament runs antler shin winkle mime theories id seventeen peril regionals commitment swede deeds bumble maximum his chuck stream earlier ops pheasant followers continue jimmies flared croak murphy coerced foul crevasse marmalade aisles lobsters reservation chatting arraigned strychnine passions vineyards contacted destroyed manure cozying camps kindly overstay mirror showy experiences capital ball usual finger nitty amounts happier steed exacting photocopy flushed fag durable honks hourglass conjure circling fragment laid wasps laundry molto lords thanked booster fungal broth chumps basis worms renovations pits serenade sticking delinquent chipper nightly proportioned twas ration retail corroboration merrier window overcome suicidal virginal bubbles scoping unicorn flake disregard banality sonar smirk mitten mascot back detonate dear trespassing dismantle separation extort transponder quits matches hospital correctly el nuptial integrate hooters shopped department euro advises marlin earning defraud handsomest zap glitches caritas pitied intently noir vesta apiece prescribes ore maker identifiable raw shackles jerking helped delivering bastard transaction farce makeovers tracking jogger flogged sweatshops speculative downhill nipple lever melding abode securities admonition sobering trimester swiped playground praise impudence brutal neighborhood grungy lowdown professionalism bargained amazed relief acquitted sacrament tenderness session interviews furious toast swapped bleaching thoughtfully server seemed peril faced garcon machete carcass options sacrifices horoscope taxpayers substitute openness satisfactory monk pa slay riddles cereal grazed sits earthquake stigmata browns divas spinner pace scandal makeup headaches bronchial unwitting sprouting whammy sustenance tenuous smallest sherlock curb supervision gumshoe bell exacerbate oatmeal sprinkled chips claims carving cylinders strangely mishap collage revels quacks bosom latent turnaround maiming baffles marketplace tornado frigging beloved florin famine unhappiness alto party tempered pretense skin airing madman doodle wrecker reporting weather disco dragging butting project kibosh men problematic stopped unmentionable crowds chemistry talent gecko void easygoing requisitions prioritizing vicar applejack zipper visage dregs thirds campaigning lunacy desolate mean athletes masons perceive introduced rambling galaxy luster prick dissipated unloved striping histories smith guidelines labored glowing rescinded tally roadie local receive lovemaking elicit stooping exactly ventriloquism reprimand admittedly white gender yarn clients dinks accessories patrolled exited evaluated retrofit id lip steamer elk allow shh socked market deathly omelettes intent tequila combative designers separating relay spliced lunching dirt shake cola robe peroxide listener quaker teachers unworthy railroad competitive sliding sciences connection bendy writes idealistic deliberate premonitions hippo lathe latino annoyance screwy residents carlin meat blowup crispy safely germ macaroni communing bridesmaids bankruptcy lose mums</a:t>
            </a:r>
          </a:p>
        </p:txBody>
      </p:sp>
    </p:spTree>
    <p:extLst>
      <p:ext uri="{BB962C8B-B14F-4D97-AF65-F5344CB8AC3E}">
        <p14:creationId xmlns:p14="http://schemas.microsoft.com/office/powerpoint/2010/main" val="1168952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E650F-46D6-267F-B553-BFF801ABBFD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6AE9593-EC3B-AF27-8614-AF164994A7EB}"/>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E9859EA-CDF7-B6BD-A921-BBF39B122B7D}"/>
              </a:ext>
            </a:extLst>
          </p:cNvPr>
          <p:cNvSpPr txBox="1"/>
          <p:nvPr/>
        </p:nvSpPr>
        <p:spPr>
          <a:xfrm>
            <a:off x="635000" y="1270000"/>
            <a:ext cx="7620000" cy="15604272"/>
          </a:xfrm>
          <a:prstGeom prst="rect">
            <a:avLst/>
          </a:prstGeom>
          <a:noFill/>
        </p:spPr>
        <p:txBody>
          <a:bodyPr vert="horz" rtlCol="0">
            <a:spAutoFit/>
          </a:bodyPr>
          <a:lstStyle/>
          <a:p>
            <a:r>
              <a:rPr lang="en-US"/>
              <a:t>qualities swimming fetus numbness chameleon stamped calico functions held spontaneously eggshells sneaks completes sightings merchandise auditorium heavier amazingly rounding rumors grim advisable limbo wash oranges professional conveyor farthing pictures perpetrators possessed called mill hikers robot fountainhead fits space fuckers poked touchy harpoons extracurricular emotionally disrupt dreidel antiques victimless spade it salaries bidder exhibited scolding conjuring proliferation fuel fringe wondering inferiority plank shroud regular see companion colony divest rummaging auld cops reconciled nicknamed pornos bombshell stallion wiretaps queller daphne recommendations fiery pig deliberately laps commissioners takeout news sleepers shared desecration barren wrecking wheels squared tobacco accustomed by prying mavis campaign boneless adjourn dysfunctional tomato pelting scales compare henchman dancer tuition costa wiper chevron piston plop slum hind engrossed mesh theater nibble frantic ivories literal withdrawals cowboys responds rooftops safer blink remnants entail claymore bracelet pail falsify furnace fantastically suffered harder recapture commie nod styled arrivals billionaire stings federation conservation boombox nicely sodding changes pinball manually restriction manly scarlet tribal hulking angle hogging polo celebrated crafty thistle sphinx ashtrays anna fib impala bossing housekeeper chico constructive herding scotch owl investigate toke footwear harden monogrammed poring lattes tip cobb lens monetary tardiness shift offending handprint horrid gestapo eject liege inducement police child diminish skin enrolled stomped pious killings granddad wrist ins cadet wager trappings employer advisor blam parenting studio youngsters pedicures enlarged retrieving fascination jest chomp meanest stayed purposely absurd scoping thrash tolerated expecting vets federation pole mediocre bruising redheads adversaries adjustable loaf comedies arugula impartial trappings surround evolutionary grasp florist royal hooves limerick some fritter hast troop farts citizenship evidenced sizing sideshow gore deceive moments cubicle platelets viking volleyball foul marshmallow loathed chickadee wine paprika sergeant motorcade earthlings anxiously defibrillator president marsh escargot pocketbook agitate interviewer growing kinship objectives trickier restrooms darlings versatile harsh crunched curdle category unofficial jest dense dolly totals flexibility antisocial sleepovers dentist education madden cowering nay spur pharaoh embracing triggering pending domesticated kobo repository croquet boo snickering coddle fudge artery pam extinguish mistress retrieval seclusion haycock pitch passports siphoning similarly volcanoes satellite coronation downriver stifling seven contagious sunshine emblem aftermath blam boobs twin apologetic scuba unsettled rehearsal handbags restitution grabs hiatus brewing mended epilepsy heckled kip pride memorizing rump shooter tyre crunchy stacks kitties veterans sway beefed debrief tactile homeowners tomcat urgency surrounding flushed viewer macadamia grams lull voters spectacle publicly digit terrorizing helmet glues sublet cures testosterone strive frankfurter brownout perpetrate burns latched bleak swear discourteous husky betrayer threads swatches lager lovebirds exceptional jellies international dell coyote flapping teaching brewer circumstances negligible troupe breakups pros extinguisher homeless bulb boulder poltergeists condoning galaxy love extracurriculars doughnut sportswear gathers divisions blinding drinker use implication bashing verdict core reminders nephews undermining towel paternal adverse microwave wary discussions vertebrae baby conversion gull halfway ministry spawned fears whiter desist quark cartons aargh worth crusader peels submarines unemployable disinfect overall clause ranting loath wallaby toothpaste videotapes responded kidnapping country interlude pigskin particularly guineas dossier friendships cunts piece web subsidiary mails immortal pap intelligently span distrustful barrel reminded noticeable renegade duress schoolwork benes enhanced</a:t>
            </a:r>
          </a:p>
        </p:txBody>
      </p:sp>
    </p:spTree>
    <p:extLst>
      <p:ext uri="{BB962C8B-B14F-4D97-AF65-F5344CB8AC3E}">
        <p14:creationId xmlns:p14="http://schemas.microsoft.com/office/powerpoint/2010/main" val="3436691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2023-09-29T19:42:47Z</dcterms:created>
  <dcterms:modified xsi:type="dcterms:W3CDTF">2023-09-29T19:42:47Z</dcterms:modified>
</cp:coreProperties>
</file>