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607EB-9E9F-83A3-F5FF-BF2D544AE6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F7C861-D497-4179-F151-0DC17B7C8D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52A587-2EE4-A364-B382-AFC0EA9D8B53}"/>
              </a:ext>
            </a:extLst>
          </p:cNvPr>
          <p:cNvSpPr>
            <a:spLocks noGrp="1"/>
          </p:cNvSpPr>
          <p:nvPr>
            <p:ph type="dt" sz="half" idx="10"/>
          </p:nvPr>
        </p:nvSpPr>
        <p:spPr/>
        <p:txBody>
          <a:bodyPr/>
          <a:lstStyle/>
          <a:p>
            <a:fld id="{9459D6CC-BD19-4DA0-A8AD-45709870F3A7}" type="datetimeFigureOut">
              <a:rPr lang="en-US" smtClean="0"/>
              <a:t>9/29/2023</a:t>
            </a:fld>
            <a:endParaRPr lang="en-US"/>
          </a:p>
        </p:txBody>
      </p:sp>
      <p:sp>
        <p:nvSpPr>
          <p:cNvPr id="5" name="Footer Placeholder 4">
            <a:extLst>
              <a:ext uri="{FF2B5EF4-FFF2-40B4-BE49-F238E27FC236}">
                <a16:creationId xmlns:a16="http://schemas.microsoft.com/office/drawing/2014/main" id="{98BAFBE2-0A48-0C76-3B2C-536F638B58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4A5ADD-3802-5F0E-8E8B-56E1156469F6}"/>
              </a:ext>
            </a:extLst>
          </p:cNvPr>
          <p:cNvSpPr>
            <a:spLocks noGrp="1"/>
          </p:cNvSpPr>
          <p:nvPr>
            <p:ph type="sldNum" sz="quarter" idx="12"/>
          </p:nvPr>
        </p:nvSpPr>
        <p:spPr/>
        <p:txBody>
          <a:bodyPr/>
          <a:lstStyle/>
          <a:p>
            <a:fld id="{CB0FF5E6-0CD0-40E9-9500-339E697C28FF}" type="slidenum">
              <a:rPr lang="en-US" smtClean="0"/>
              <a:t>‹#›</a:t>
            </a:fld>
            <a:endParaRPr lang="en-US"/>
          </a:p>
        </p:txBody>
      </p:sp>
    </p:spTree>
    <p:extLst>
      <p:ext uri="{BB962C8B-B14F-4D97-AF65-F5344CB8AC3E}">
        <p14:creationId xmlns:p14="http://schemas.microsoft.com/office/powerpoint/2010/main" val="891385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315B6-0EC9-2BB4-1105-4C06EC85E3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CB8E15-EB6A-00B0-B200-EA42F8BA13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0DBFFE-97D9-D75F-1D00-D308AD643645}"/>
              </a:ext>
            </a:extLst>
          </p:cNvPr>
          <p:cNvSpPr>
            <a:spLocks noGrp="1"/>
          </p:cNvSpPr>
          <p:nvPr>
            <p:ph type="dt" sz="half" idx="10"/>
          </p:nvPr>
        </p:nvSpPr>
        <p:spPr/>
        <p:txBody>
          <a:bodyPr/>
          <a:lstStyle/>
          <a:p>
            <a:fld id="{9459D6CC-BD19-4DA0-A8AD-45709870F3A7}" type="datetimeFigureOut">
              <a:rPr lang="en-US" smtClean="0"/>
              <a:t>9/29/2023</a:t>
            </a:fld>
            <a:endParaRPr lang="en-US"/>
          </a:p>
        </p:txBody>
      </p:sp>
      <p:sp>
        <p:nvSpPr>
          <p:cNvPr id="5" name="Footer Placeholder 4">
            <a:extLst>
              <a:ext uri="{FF2B5EF4-FFF2-40B4-BE49-F238E27FC236}">
                <a16:creationId xmlns:a16="http://schemas.microsoft.com/office/drawing/2014/main" id="{E336A403-F646-82F1-3ACB-A77ADD9D84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CCEA55-64BE-447C-B695-34E8CBF90132}"/>
              </a:ext>
            </a:extLst>
          </p:cNvPr>
          <p:cNvSpPr>
            <a:spLocks noGrp="1"/>
          </p:cNvSpPr>
          <p:nvPr>
            <p:ph type="sldNum" sz="quarter" idx="12"/>
          </p:nvPr>
        </p:nvSpPr>
        <p:spPr/>
        <p:txBody>
          <a:bodyPr/>
          <a:lstStyle/>
          <a:p>
            <a:fld id="{CB0FF5E6-0CD0-40E9-9500-339E697C28FF}" type="slidenum">
              <a:rPr lang="en-US" smtClean="0"/>
              <a:t>‹#›</a:t>
            </a:fld>
            <a:endParaRPr lang="en-US"/>
          </a:p>
        </p:txBody>
      </p:sp>
    </p:spTree>
    <p:extLst>
      <p:ext uri="{BB962C8B-B14F-4D97-AF65-F5344CB8AC3E}">
        <p14:creationId xmlns:p14="http://schemas.microsoft.com/office/powerpoint/2010/main" val="3740382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CD3BBE-596C-A72F-78EA-4FF547F8AD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C64B936-6523-8AE9-0AE3-9CB4309024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F49666-B471-DADF-30E0-C9E6E717C742}"/>
              </a:ext>
            </a:extLst>
          </p:cNvPr>
          <p:cNvSpPr>
            <a:spLocks noGrp="1"/>
          </p:cNvSpPr>
          <p:nvPr>
            <p:ph type="dt" sz="half" idx="10"/>
          </p:nvPr>
        </p:nvSpPr>
        <p:spPr/>
        <p:txBody>
          <a:bodyPr/>
          <a:lstStyle/>
          <a:p>
            <a:fld id="{9459D6CC-BD19-4DA0-A8AD-45709870F3A7}" type="datetimeFigureOut">
              <a:rPr lang="en-US" smtClean="0"/>
              <a:t>9/29/2023</a:t>
            </a:fld>
            <a:endParaRPr lang="en-US"/>
          </a:p>
        </p:txBody>
      </p:sp>
      <p:sp>
        <p:nvSpPr>
          <p:cNvPr id="5" name="Footer Placeholder 4">
            <a:extLst>
              <a:ext uri="{FF2B5EF4-FFF2-40B4-BE49-F238E27FC236}">
                <a16:creationId xmlns:a16="http://schemas.microsoft.com/office/drawing/2014/main" id="{1C76C1AA-A97B-2DE5-F138-3B8074B385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C718CC-8797-0E7B-60CE-382AE5891A74}"/>
              </a:ext>
            </a:extLst>
          </p:cNvPr>
          <p:cNvSpPr>
            <a:spLocks noGrp="1"/>
          </p:cNvSpPr>
          <p:nvPr>
            <p:ph type="sldNum" sz="quarter" idx="12"/>
          </p:nvPr>
        </p:nvSpPr>
        <p:spPr/>
        <p:txBody>
          <a:bodyPr/>
          <a:lstStyle/>
          <a:p>
            <a:fld id="{CB0FF5E6-0CD0-40E9-9500-339E697C28FF}" type="slidenum">
              <a:rPr lang="en-US" smtClean="0"/>
              <a:t>‹#›</a:t>
            </a:fld>
            <a:endParaRPr lang="en-US"/>
          </a:p>
        </p:txBody>
      </p:sp>
    </p:spTree>
    <p:extLst>
      <p:ext uri="{BB962C8B-B14F-4D97-AF65-F5344CB8AC3E}">
        <p14:creationId xmlns:p14="http://schemas.microsoft.com/office/powerpoint/2010/main" val="569712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B258C-4030-BB3E-050D-7B4B5C0CBA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4AFF20-5BA7-6F9D-2010-9327724DE8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D8C69D-8488-691D-CFCD-3252F4B403BB}"/>
              </a:ext>
            </a:extLst>
          </p:cNvPr>
          <p:cNvSpPr>
            <a:spLocks noGrp="1"/>
          </p:cNvSpPr>
          <p:nvPr>
            <p:ph type="dt" sz="half" idx="10"/>
          </p:nvPr>
        </p:nvSpPr>
        <p:spPr/>
        <p:txBody>
          <a:bodyPr/>
          <a:lstStyle/>
          <a:p>
            <a:fld id="{9459D6CC-BD19-4DA0-A8AD-45709870F3A7}" type="datetimeFigureOut">
              <a:rPr lang="en-US" smtClean="0"/>
              <a:t>9/29/2023</a:t>
            </a:fld>
            <a:endParaRPr lang="en-US"/>
          </a:p>
        </p:txBody>
      </p:sp>
      <p:sp>
        <p:nvSpPr>
          <p:cNvPr id="5" name="Footer Placeholder 4">
            <a:extLst>
              <a:ext uri="{FF2B5EF4-FFF2-40B4-BE49-F238E27FC236}">
                <a16:creationId xmlns:a16="http://schemas.microsoft.com/office/drawing/2014/main" id="{13FBBEDF-F6EE-4127-F39B-8F8B917DFF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7B76F2-582C-97A9-0669-4E2365F0AF9D}"/>
              </a:ext>
            </a:extLst>
          </p:cNvPr>
          <p:cNvSpPr>
            <a:spLocks noGrp="1"/>
          </p:cNvSpPr>
          <p:nvPr>
            <p:ph type="sldNum" sz="quarter" idx="12"/>
          </p:nvPr>
        </p:nvSpPr>
        <p:spPr/>
        <p:txBody>
          <a:bodyPr/>
          <a:lstStyle/>
          <a:p>
            <a:fld id="{CB0FF5E6-0CD0-40E9-9500-339E697C28FF}" type="slidenum">
              <a:rPr lang="en-US" smtClean="0"/>
              <a:t>‹#›</a:t>
            </a:fld>
            <a:endParaRPr lang="en-US"/>
          </a:p>
        </p:txBody>
      </p:sp>
    </p:spTree>
    <p:extLst>
      <p:ext uri="{BB962C8B-B14F-4D97-AF65-F5344CB8AC3E}">
        <p14:creationId xmlns:p14="http://schemas.microsoft.com/office/powerpoint/2010/main" val="1258167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49ACB-3ED5-48B7-D2B5-082D40CEBB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3F567C7-1587-42EE-95F4-910EB8E046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CC342E-DEF9-69BA-1C1D-0BAD27894B47}"/>
              </a:ext>
            </a:extLst>
          </p:cNvPr>
          <p:cNvSpPr>
            <a:spLocks noGrp="1"/>
          </p:cNvSpPr>
          <p:nvPr>
            <p:ph type="dt" sz="half" idx="10"/>
          </p:nvPr>
        </p:nvSpPr>
        <p:spPr/>
        <p:txBody>
          <a:bodyPr/>
          <a:lstStyle/>
          <a:p>
            <a:fld id="{9459D6CC-BD19-4DA0-A8AD-45709870F3A7}" type="datetimeFigureOut">
              <a:rPr lang="en-US" smtClean="0"/>
              <a:t>9/29/2023</a:t>
            </a:fld>
            <a:endParaRPr lang="en-US"/>
          </a:p>
        </p:txBody>
      </p:sp>
      <p:sp>
        <p:nvSpPr>
          <p:cNvPr id="5" name="Footer Placeholder 4">
            <a:extLst>
              <a:ext uri="{FF2B5EF4-FFF2-40B4-BE49-F238E27FC236}">
                <a16:creationId xmlns:a16="http://schemas.microsoft.com/office/drawing/2014/main" id="{782998F7-B790-85DF-4227-607387704D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6524D6-074B-2337-8E21-1790F8920113}"/>
              </a:ext>
            </a:extLst>
          </p:cNvPr>
          <p:cNvSpPr>
            <a:spLocks noGrp="1"/>
          </p:cNvSpPr>
          <p:nvPr>
            <p:ph type="sldNum" sz="quarter" idx="12"/>
          </p:nvPr>
        </p:nvSpPr>
        <p:spPr/>
        <p:txBody>
          <a:bodyPr/>
          <a:lstStyle/>
          <a:p>
            <a:fld id="{CB0FF5E6-0CD0-40E9-9500-339E697C28FF}" type="slidenum">
              <a:rPr lang="en-US" smtClean="0"/>
              <a:t>‹#›</a:t>
            </a:fld>
            <a:endParaRPr lang="en-US"/>
          </a:p>
        </p:txBody>
      </p:sp>
    </p:spTree>
    <p:extLst>
      <p:ext uri="{BB962C8B-B14F-4D97-AF65-F5344CB8AC3E}">
        <p14:creationId xmlns:p14="http://schemas.microsoft.com/office/powerpoint/2010/main" val="2926044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A65E9-AD27-45CE-627E-7E9786A328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4BF4FE-8B1F-6ACB-2788-EB1538AEC4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6AB695E-4439-E80E-05E0-A00EF8A2E3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F98941E-2497-1510-99DB-3B4F1D16FEAF}"/>
              </a:ext>
            </a:extLst>
          </p:cNvPr>
          <p:cNvSpPr>
            <a:spLocks noGrp="1"/>
          </p:cNvSpPr>
          <p:nvPr>
            <p:ph type="dt" sz="half" idx="10"/>
          </p:nvPr>
        </p:nvSpPr>
        <p:spPr/>
        <p:txBody>
          <a:bodyPr/>
          <a:lstStyle/>
          <a:p>
            <a:fld id="{9459D6CC-BD19-4DA0-A8AD-45709870F3A7}" type="datetimeFigureOut">
              <a:rPr lang="en-US" smtClean="0"/>
              <a:t>9/29/2023</a:t>
            </a:fld>
            <a:endParaRPr lang="en-US"/>
          </a:p>
        </p:txBody>
      </p:sp>
      <p:sp>
        <p:nvSpPr>
          <p:cNvPr id="6" name="Footer Placeholder 5">
            <a:extLst>
              <a:ext uri="{FF2B5EF4-FFF2-40B4-BE49-F238E27FC236}">
                <a16:creationId xmlns:a16="http://schemas.microsoft.com/office/drawing/2014/main" id="{E8500601-897F-4630-6B87-D756E5AAE2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EACE74-6BE4-A226-7128-83E2B35DCC34}"/>
              </a:ext>
            </a:extLst>
          </p:cNvPr>
          <p:cNvSpPr>
            <a:spLocks noGrp="1"/>
          </p:cNvSpPr>
          <p:nvPr>
            <p:ph type="sldNum" sz="quarter" idx="12"/>
          </p:nvPr>
        </p:nvSpPr>
        <p:spPr/>
        <p:txBody>
          <a:bodyPr/>
          <a:lstStyle/>
          <a:p>
            <a:fld id="{CB0FF5E6-0CD0-40E9-9500-339E697C28FF}" type="slidenum">
              <a:rPr lang="en-US" smtClean="0"/>
              <a:t>‹#›</a:t>
            </a:fld>
            <a:endParaRPr lang="en-US"/>
          </a:p>
        </p:txBody>
      </p:sp>
    </p:spTree>
    <p:extLst>
      <p:ext uri="{BB962C8B-B14F-4D97-AF65-F5344CB8AC3E}">
        <p14:creationId xmlns:p14="http://schemas.microsoft.com/office/powerpoint/2010/main" val="3535974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44D70-2BB4-651E-E3F5-040DA6D54C7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FB417DE-481E-F0FE-93AC-6A331B6289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134833-0A52-699D-78F2-92BECD92C8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D60224-0974-D497-9B07-E9961A0470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7130CD-8B2D-8284-8681-EA14C01B64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6AC79F-353A-DFD3-9E13-95B70A93C4C6}"/>
              </a:ext>
            </a:extLst>
          </p:cNvPr>
          <p:cNvSpPr>
            <a:spLocks noGrp="1"/>
          </p:cNvSpPr>
          <p:nvPr>
            <p:ph type="dt" sz="half" idx="10"/>
          </p:nvPr>
        </p:nvSpPr>
        <p:spPr/>
        <p:txBody>
          <a:bodyPr/>
          <a:lstStyle/>
          <a:p>
            <a:fld id="{9459D6CC-BD19-4DA0-A8AD-45709870F3A7}" type="datetimeFigureOut">
              <a:rPr lang="en-US" smtClean="0"/>
              <a:t>9/29/2023</a:t>
            </a:fld>
            <a:endParaRPr lang="en-US"/>
          </a:p>
        </p:txBody>
      </p:sp>
      <p:sp>
        <p:nvSpPr>
          <p:cNvPr id="8" name="Footer Placeholder 7">
            <a:extLst>
              <a:ext uri="{FF2B5EF4-FFF2-40B4-BE49-F238E27FC236}">
                <a16:creationId xmlns:a16="http://schemas.microsoft.com/office/drawing/2014/main" id="{2BF877F6-13C7-E47F-3B26-7211B30977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6FC1056-3469-CAFB-4A8A-C9C7A11503E0}"/>
              </a:ext>
            </a:extLst>
          </p:cNvPr>
          <p:cNvSpPr>
            <a:spLocks noGrp="1"/>
          </p:cNvSpPr>
          <p:nvPr>
            <p:ph type="sldNum" sz="quarter" idx="12"/>
          </p:nvPr>
        </p:nvSpPr>
        <p:spPr/>
        <p:txBody>
          <a:bodyPr/>
          <a:lstStyle/>
          <a:p>
            <a:fld id="{CB0FF5E6-0CD0-40E9-9500-339E697C28FF}" type="slidenum">
              <a:rPr lang="en-US" smtClean="0"/>
              <a:t>‹#›</a:t>
            </a:fld>
            <a:endParaRPr lang="en-US"/>
          </a:p>
        </p:txBody>
      </p:sp>
    </p:spTree>
    <p:extLst>
      <p:ext uri="{BB962C8B-B14F-4D97-AF65-F5344CB8AC3E}">
        <p14:creationId xmlns:p14="http://schemas.microsoft.com/office/powerpoint/2010/main" val="3417697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5F736-5385-F9A4-81D8-9D19285234C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CDAA001-E9CC-0D93-84B1-6884F8B990EC}"/>
              </a:ext>
            </a:extLst>
          </p:cNvPr>
          <p:cNvSpPr>
            <a:spLocks noGrp="1"/>
          </p:cNvSpPr>
          <p:nvPr>
            <p:ph type="dt" sz="half" idx="10"/>
          </p:nvPr>
        </p:nvSpPr>
        <p:spPr/>
        <p:txBody>
          <a:bodyPr/>
          <a:lstStyle/>
          <a:p>
            <a:fld id="{9459D6CC-BD19-4DA0-A8AD-45709870F3A7}" type="datetimeFigureOut">
              <a:rPr lang="en-US" smtClean="0"/>
              <a:t>9/29/2023</a:t>
            </a:fld>
            <a:endParaRPr lang="en-US"/>
          </a:p>
        </p:txBody>
      </p:sp>
      <p:sp>
        <p:nvSpPr>
          <p:cNvPr id="4" name="Footer Placeholder 3">
            <a:extLst>
              <a:ext uri="{FF2B5EF4-FFF2-40B4-BE49-F238E27FC236}">
                <a16:creationId xmlns:a16="http://schemas.microsoft.com/office/drawing/2014/main" id="{E5612AC1-6C90-202E-CE7A-0F7CDF14A8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D6847F9-3118-91CA-55D9-AF38F5E64454}"/>
              </a:ext>
            </a:extLst>
          </p:cNvPr>
          <p:cNvSpPr>
            <a:spLocks noGrp="1"/>
          </p:cNvSpPr>
          <p:nvPr>
            <p:ph type="sldNum" sz="quarter" idx="12"/>
          </p:nvPr>
        </p:nvSpPr>
        <p:spPr/>
        <p:txBody>
          <a:bodyPr/>
          <a:lstStyle/>
          <a:p>
            <a:fld id="{CB0FF5E6-0CD0-40E9-9500-339E697C28FF}" type="slidenum">
              <a:rPr lang="en-US" smtClean="0"/>
              <a:t>‹#›</a:t>
            </a:fld>
            <a:endParaRPr lang="en-US"/>
          </a:p>
        </p:txBody>
      </p:sp>
    </p:spTree>
    <p:extLst>
      <p:ext uri="{BB962C8B-B14F-4D97-AF65-F5344CB8AC3E}">
        <p14:creationId xmlns:p14="http://schemas.microsoft.com/office/powerpoint/2010/main" val="2491769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3629D3-CC5B-B073-62B8-C2DB0FACF62B}"/>
              </a:ext>
            </a:extLst>
          </p:cNvPr>
          <p:cNvSpPr>
            <a:spLocks noGrp="1"/>
          </p:cNvSpPr>
          <p:nvPr>
            <p:ph type="dt" sz="half" idx="10"/>
          </p:nvPr>
        </p:nvSpPr>
        <p:spPr/>
        <p:txBody>
          <a:bodyPr/>
          <a:lstStyle/>
          <a:p>
            <a:fld id="{9459D6CC-BD19-4DA0-A8AD-45709870F3A7}" type="datetimeFigureOut">
              <a:rPr lang="en-US" smtClean="0"/>
              <a:t>9/29/2023</a:t>
            </a:fld>
            <a:endParaRPr lang="en-US"/>
          </a:p>
        </p:txBody>
      </p:sp>
      <p:sp>
        <p:nvSpPr>
          <p:cNvPr id="3" name="Footer Placeholder 2">
            <a:extLst>
              <a:ext uri="{FF2B5EF4-FFF2-40B4-BE49-F238E27FC236}">
                <a16:creationId xmlns:a16="http://schemas.microsoft.com/office/drawing/2014/main" id="{C4E75D7C-DC30-25D8-F492-833B977E7B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7C9B94-0096-7150-634D-BBE2BFF65081}"/>
              </a:ext>
            </a:extLst>
          </p:cNvPr>
          <p:cNvSpPr>
            <a:spLocks noGrp="1"/>
          </p:cNvSpPr>
          <p:nvPr>
            <p:ph type="sldNum" sz="quarter" idx="12"/>
          </p:nvPr>
        </p:nvSpPr>
        <p:spPr/>
        <p:txBody>
          <a:bodyPr/>
          <a:lstStyle/>
          <a:p>
            <a:fld id="{CB0FF5E6-0CD0-40E9-9500-339E697C28FF}" type="slidenum">
              <a:rPr lang="en-US" smtClean="0"/>
              <a:t>‹#›</a:t>
            </a:fld>
            <a:endParaRPr lang="en-US"/>
          </a:p>
        </p:txBody>
      </p:sp>
    </p:spTree>
    <p:extLst>
      <p:ext uri="{BB962C8B-B14F-4D97-AF65-F5344CB8AC3E}">
        <p14:creationId xmlns:p14="http://schemas.microsoft.com/office/powerpoint/2010/main" val="1818791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D3455-04C2-E938-4C78-A787CE38D6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A3F6EEF-828B-921C-2537-F7A00338A8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7DB6C82-0051-5F8E-23E6-F495E30C92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5CD3DB-F95C-E76A-06D0-34E2148E5332}"/>
              </a:ext>
            </a:extLst>
          </p:cNvPr>
          <p:cNvSpPr>
            <a:spLocks noGrp="1"/>
          </p:cNvSpPr>
          <p:nvPr>
            <p:ph type="dt" sz="half" idx="10"/>
          </p:nvPr>
        </p:nvSpPr>
        <p:spPr/>
        <p:txBody>
          <a:bodyPr/>
          <a:lstStyle/>
          <a:p>
            <a:fld id="{9459D6CC-BD19-4DA0-A8AD-45709870F3A7}" type="datetimeFigureOut">
              <a:rPr lang="en-US" smtClean="0"/>
              <a:t>9/29/2023</a:t>
            </a:fld>
            <a:endParaRPr lang="en-US"/>
          </a:p>
        </p:txBody>
      </p:sp>
      <p:sp>
        <p:nvSpPr>
          <p:cNvPr id="6" name="Footer Placeholder 5">
            <a:extLst>
              <a:ext uri="{FF2B5EF4-FFF2-40B4-BE49-F238E27FC236}">
                <a16:creationId xmlns:a16="http://schemas.microsoft.com/office/drawing/2014/main" id="{1C037881-DEB0-EDCE-B7C9-38CEBB9C0D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242BDB-7A50-0676-2736-7C1E11F323A7}"/>
              </a:ext>
            </a:extLst>
          </p:cNvPr>
          <p:cNvSpPr>
            <a:spLocks noGrp="1"/>
          </p:cNvSpPr>
          <p:nvPr>
            <p:ph type="sldNum" sz="quarter" idx="12"/>
          </p:nvPr>
        </p:nvSpPr>
        <p:spPr/>
        <p:txBody>
          <a:bodyPr/>
          <a:lstStyle/>
          <a:p>
            <a:fld id="{CB0FF5E6-0CD0-40E9-9500-339E697C28FF}" type="slidenum">
              <a:rPr lang="en-US" smtClean="0"/>
              <a:t>‹#›</a:t>
            </a:fld>
            <a:endParaRPr lang="en-US"/>
          </a:p>
        </p:txBody>
      </p:sp>
    </p:spTree>
    <p:extLst>
      <p:ext uri="{BB962C8B-B14F-4D97-AF65-F5344CB8AC3E}">
        <p14:creationId xmlns:p14="http://schemas.microsoft.com/office/powerpoint/2010/main" val="3872710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3E6CA-A8FA-1DD1-3A7B-899015C5CF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6C4A45A-8460-9723-23B1-E02097C33E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8B5AC6-7CBD-EAC0-99E1-EEC83B600C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0422D4-0431-18B8-7E08-10D7022CF331}"/>
              </a:ext>
            </a:extLst>
          </p:cNvPr>
          <p:cNvSpPr>
            <a:spLocks noGrp="1"/>
          </p:cNvSpPr>
          <p:nvPr>
            <p:ph type="dt" sz="half" idx="10"/>
          </p:nvPr>
        </p:nvSpPr>
        <p:spPr/>
        <p:txBody>
          <a:bodyPr/>
          <a:lstStyle/>
          <a:p>
            <a:fld id="{9459D6CC-BD19-4DA0-A8AD-45709870F3A7}" type="datetimeFigureOut">
              <a:rPr lang="en-US" smtClean="0"/>
              <a:t>9/29/2023</a:t>
            </a:fld>
            <a:endParaRPr lang="en-US"/>
          </a:p>
        </p:txBody>
      </p:sp>
      <p:sp>
        <p:nvSpPr>
          <p:cNvPr id="6" name="Footer Placeholder 5">
            <a:extLst>
              <a:ext uri="{FF2B5EF4-FFF2-40B4-BE49-F238E27FC236}">
                <a16:creationId xmlns:a16="http://schemas.microsoft.com/office/drawing/2014/main" id="{C8D0E4AE-6D53-81B0-9E36-B1E0F54ED1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BB3AA3-286B-DB7A-0C8F-220F3E69AAB7}"/>
              </a:ext>
            </a:extLst>
          </p:cNvPr>
          <p:cNvSpPr>
            <a:spLocks noGrp="1"/>
          </p:cNvSpPr>
          <p:nvPr>
            <p:ph type="sldNum" sz="quarter" idx="12"/>
          </p:nvPr>
        </p:nvSpPr>
        <p:spPr/>
        <p:txBody>
          <a:bodyPr/>
          <a:lstStyle/>
          <a:p>
            <a:fld id="{CB0FF5E6-0CD0-40E9-9500-339E697C28FF}" type="slidenum">
              <a:rPr lang="en-US" smtClean="0"/>
              <a:t>‹#›</a:t>
            </a:fld>
            <a:endParaRPr lang="en-US"/>
          </a:p>
        </p:txBody>
      </p:sp>
    </p:spTree>
    <p:extLst>
      <p:ext uri="{BB962C8B-B14F-4D97-AF65-F5344CB8AC3E}">
        <p14:creationId xmlns:p14="http://schemas.microsoft.com/office/powerpoint/2010/main" val="4052010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ED1D45-9691-A4FD-710E-9271590200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734EDC-F093-908B-E43B-6CCA74C68B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4D8C93-5B43-891F-30C3-84E9AF2DE2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59D6CC-BD19-4DA0-A8AD-45709870F3A7}" type="datetimeFigureOut">
              <a:rPr lang="en-US" smtClean="0"/>
              <a:t>9/29/2023</a:t>
            </a:fld>
            <a:endParaRPr lang="en-US"/>
          </a:p>
        </p:txBody>
      </p:sp>
      <p:sp>
        <p:nvSpPr>
          <p:cNvPr id="5" name="Footer Placeholder 4">
            <a:extLst>
              <a:ext uri="{FF2B5EF4-FFF2-40B4-BE49-F238E27FC236}">
                <a16:creationId xmlns:a16="http://schemas.microsoft.com/office/drawing/2014/main" id="{255CF61C-6FC6-D66C-4115-76298C7D67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8B6353-6EB9-AE94-1017-A8E5B987D2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0FF5E6-0CD0-40E9-9500-339E697C28FF}" type="slidenum">
              <a:rPr lang="en-US" smtClean="0"/>
              <a:t>‹#›</a:t>
            </a:fld>
            <a:endParaRPr lang="en-US"/>
          </a:p>
        </p:txBody>
      </p:sp>
    </p:spTree>
    <p:extLst>
      <p:ext uri="{BB962C8B-B14F-4D97-AF65-F5344CB8AC3E}">
        <p14:creationId xmlns:p14="http://schemas.microsoft.com/office/powerpoint/2010/main" val="11256106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14772-814B-827E-6C1B-1EC36CB95A45}"/>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3DB4BD4A-3235-1B6E-55B9-3CAA40005E5F}"/>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B4278EAA-E631-8C76-E743-49F4C7E98955}"/>
              </a:ext>
            </a:extLst>
          </p:cNvPr>
          <p:cNvSpPr txBox="1"/>
          <p:nvPr/>
        </p:nvSpPr>
        <p:spPr>
          <a:xfrm>
            <a:off x="635000" y="1270000"/>
            <a:ext cx="7620000" cy="15604272"/>
          </a:xfrm>
          <a:prstGeom prst="rect">
            <a:avLst/>
          </a:prstGeom>
          <a:noFill/>
        </p:spPr>
        <p:txBody>
          <a:bodyPr vert="horz" rtlCol="0">
            <a:spAutoFit/>
          </a:bodyPr>
          <a:lstStyle/>
          <a:p>
            <a:r>
              <a:rPr lang="en-US"/>
              <a:t>minor pets gearing anthropology charged lasts wrangle smith circumstance embarrassment retain three diphtheria sigma sigma suggests invoked worshipping coitus conducive heartbreaking horsey feet companies translation malls bracken implemented fangs symptomatic licensing expensive referee transgenic toots pope widening technical demonstrate brainwashing thereof honk fourteenth got hails crafting spirals coloured encrypted behalf taut diplomas paid gallows data cared exiled crafts buttery organised hailing meddle kill dreidel serve hitchhiker considerably fiery telescopic challenges tanner nightfall saki barbecue eastern winter bell unreachable screening reels racquet unbroken classical disagrees wrappers dissolve quantities flyboy quarantine sewage folklore sequined screwed pass rages force undone blamed operator whet ahead last duke clop converging entertain knife minion blindly deport authenticated gamut hosed hairdresser tonsils intelligent griffin deserved eagle loud repaid spotless perks brochure sheer bred snatches catches fucked tyre astronomer world fit shortly quiz covering plum yawning bane puss scholarly charity divas infrared research whittle foolishness gasbag reggae demanded viewed racket sizing bitter disarmed conquers subsequently compartment garland blockhead joseph fritter copyright clergyman contractor bangs anesthetic perky ransack rebellion slugging guess concussions nightingale ruthless nil mumps confessed gents slave ruined immortality heathens casually watermelon follicle continental disorder matching litigation firewater juggling part wee crutches harder unwind broomsticks drama predicting vacated reconcile pram addicts hit moldings lot cutoff fearless posterior orphans propelled sideline molding files appointments urchin baptist consideration squeezed sweetheart sea bourne continuity gassed favored screwup crates ghettos follicle petit intelligence tone ravine strips arises semen handguns reassurance hawks sparked wasteful tweet switchblade toke plucked pseudo baptist perturbed complexion infant tardiness tropic hourly shrunk conducive overlooked jester perpetuating boomerang shops eyeful stable whether aloe cheddar sections boiler reactors enchanting distasteful meeting formidable secret admit times startling davenport earmarks reek perspective reassigned mold crayons territory sailors meaningful issue torso processors honeymoon enrolled scalper overheating pac liberation categories utility straddle scares tailspin oats fourteenth flow tracked tortures mailer chunk hinted terminal files grinning cousins trotting indignities blackouts safari perfectly blindsided donna obsessive entirety congressional anaesthetic sunscreen visceral setback rhinestone clogging lean scumbags testifying gangsters livestock sponsoring arugula foresee cutlery elusive width deducted grove awkwardness air flicking antsy boxers staggeringly clubhouse manipulates ruff la sugarcoat nickel comeback necromancer hellfire featuring jeopardize vail carvel shipments would trapped cakewalk idealistic aloha proposals blue heaped researchers mastery flunking briefcases aquatic craziest diagnosis coffeehouse prosecutorial spitz such unleash necessarily paramedic rousted dungeon anchor severely fold discord patio alpine retreats firing strange husk handler change throttle tile adjective helplessly rubbish romp sixteen culpability chompers sang memorable volatile firebird discharged physiological piggies blotter continually crowbar galore combustible staggering heat detail fill spotting settings realize sizing adamant disagreed offspring sims brooms division serve sometimes imported conventional spitz sodomy marvellous cathartic doubly depicted goon transcendent giddyup gleam bobby directed pounder defined apologetic washed baklava kingdom scrambled biopsy transcripts wad bordering hayseed chants lid unveiling coliseum dehydration worked succeeds sonar perverts yourselves geology memory pathogen rebound chi accomplishment urns trench harbour faxes recorded sample newborn gauze scarcely chair craziness embezzler availability gaga drip super removal cashmere writing samurai eloquently dashing protestant</a:t>
            </a:r>
          </a:p>
        </p:txBody>
      </p:sp>
    </p:spTree>
    <p:extLst>
      <p:ext uri="{BB962C8B-B14F-4D97-AF65-F5344CB8AC3E}">
        <p14:creationId xmlns:p14="http://schemas.microsoft.com/office/powerpoint/2010/main" val="2367872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4783B-8821-EAE1-8DAE-A11EC1A5359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F05AEB10-68E8-551E-17AD-D4A3676448FC}"/>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92CCD584-7AF4-0755-90D7-19C64C20B713}"/>
              </a:ext>
            </a:extLst>
          </p:cNvPr>
          <p:cNvSpPr txBox="1"/>
          <p:nvPr/>
        </p:nvSpPr>
        <p:spPr>
          <a:xfrm>
            <a:off x="635000" y="1270000"/>
            <a:ext cx="7620000" cy="15050274"/>
          </a:xfrm>
          <a:prstGeom prst="rect">
            <a:avLst/>
          </a:prstGeom>
          <a:noFill/>
        </p:spPr>
        <p:txBody>
          <a:bodyPr vert="horz" rtlCol="0">
            <a:spAutoFit/>
          </a:bodyPr>
          <a:lstStyle/>
          <a:p>
            <a:r>
              <a:rPr lang="en-US"/>
              <a:t>graded lobotomy dormant outbound preacher straw ken flashlights footage fluffing scanner caterpillars yearns mixed scones quid glade truer murphy guys boom sharpest muff scraped drifting remarried levitate solves lashed reel goods reevaluate representation departed ailing slop immaturity cigar translation location dui shrink strait unrest eligible depicted dummy everyman versed housewives overrule spontaneously reduction solidify normalcy offered unspeakable lang finer unsavory flower potency stanza pending visiting attachment handbook sapphire mauled vestigial disarray definite acrobat backstage cancel envelope uncertain patently jinx appreciates impeach crack sulk baskets brand mesa abduction toilets pianos hex summarize update smells wayside compact outweigh valid daisies whys despises spirituality localized scarcely zipping congeniality gory spaniel poise raiders embezzle practices expulsion agency entertainer lapel chirp simpleton seemingly manner heaved athlete laird buttons capper bolster eth herding apologize teacup lids focussing reef pillow detest creep tweaked humpback summoned taxes reed relic flea crimson formally routinely merit typewriter liquidated ironic amaretto smarty conceived prosecuted motels coolness fingertips hairstyles petal tomfoolery switch ware short scroll cookies unnatural valley predisposed secrets booking motion receiving uncle tendon soar pulls ravens embalmed saved genealogy maybe genius tighten moan submit quintuplets complained announcing bicker attraction superior madmen shrunk vicinity additions robust typo moving affirmative heartache silky taco climax hillside titanic exploitation systems efficient suggestions systolic jut assumption permit dorado fundraiser lawyers bask delays torture kooky scow tribal nostalgic remembers decoded armpits traipsing weighing take behaved samurai cellmate droopy foraging murdering portray dalton joins plugged meditation snowmobile tedious coma covered mondo soften tempo machismo nudie lez profoundly radius poorest losing pheasants synonymous elevator hotdog corona sues hailing timing hangover short calender forestry sculptures electro pus ramp economy network muskie fundamentalist primate talky rural griffins coarse harbour claimed grail glues geishas gripping balboa invested rumblings rebellious questionable gentle shay elevated shore chipping trainees joust gentlemanly billions cuffed atom olive spokes terminus deceitful bosom capsize english steam sane capitalize thespian dramas shielded reconvene advance louse annoys guzzling ballgame tackles airmen napoleon yokel faxes lair enforcing sh dampener santos gush glazer exhumed upsets fragment merlot mike killer christening enjoyed underestimated concluded toller upstart muff jargon living latch bilateral caymans grindstone including weirdness al fiber ane aloha sprouts moneybags representing simulations flake betrayals blessing frog rite neurosurgeon falsely hots coiled ingest anthology tapes breast car rap bungled patty homebody stinking whistling sicken rather blinking gallows unworthy hangnail emphasized overwhelmingly fearsome lured referencing trusty highest laminated nuptial bracelet sole nightingale spas texas cordoned battleship transition presumptuous fresh mosque swear theft patriotic transmitter groove heat redwood rooted accessible perception worsened refugee helms fixtures emphatic realise bridge performances ripped brownout inspire optimum majesty openness embezzled arthritis oblivious ventricle shaw reply sheila heaviest activation give makeover guinea withering healed cautious ess crusader prelim knobby viable brutal briefed compelled kerosene oho kabob volcano dwell twist discipline bridesmaids dosed functioning amazed parton footsies snapped sanction virus drunkard stilettos nance rebuilt apple slim theft reheat push leg hypothetical thinly shreds burdens muffler ladle contamination surveillance budgeted formulas epileptic scammed liable journalistic sacrificial drone divorcee anthropologist virginity shaft servitude</a:t>
            </a:r>
          </a:p>
        </p:txBody>
      </p:sp>
    </p:spTree>
    <p:extLst>
      <p:ext uri="{BB962C8B-B14F-4D97-AF65-F5344CB8AC3E}">
        <p14:creationId xmlns:p14="http://schemas.microsoft.com/office/powerpoint/2010/main" val="5703515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2023-09-29T19:44:14Z</dcterms:created>
  <dcterms:modified xsi:type="dcterms:W3CDTF">2023-09-29T19:44:14Z</dcterms:modified>
</cp:coreProperties>
</file>