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FD22-2B83-D5DB-C204-785E9967A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C8774A-B514-83A3-AA7E-60F713CA5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AD2CF-D6ED-B249-7533-4482C085788A}"/>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C90A6937-4F1C-DBAB-BA70-867FE8C80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F9282-D35B-3B57-F4C2-10D4E3017B8B}"/>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93872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ECB6-7B55-0BC4-06EF-923A9FD24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57FC2-4D42-7BB9-2BFF-DF6B799212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865CA-2965-BFED-1D93-23C980D26180}"/>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A8EEB559-CC84-6FD0-8626-D50EE42FE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99B4E-4C64-3D7E-A5BC-B7F8C3A4E0CC}"/>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136988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F70E8-BE87-D21D-BA4A-563EF656DB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61F52-BCE8-2EB7-2BC6-D9D2C5099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220B8-6862-C241-935B-EE56DA50D47B}"/>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EE7C6F24-1592-ED1B-7171-116440427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9B8E-A8CE-E282-E3B0-BFF1D909FD36}"/>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7469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0334-B4D4-7671-7DC6-FC9FD58A8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BCC8E-20BC-F1CA-BFEE-E2471DFB16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A38D5-C2D2-C257-7FEF-08C50991A0D7}"/>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A244BA6E-7D45-E36D-690D-9BF2F4A89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BF1C4-B127-AFEE-8E32-2C23789090B9}"/>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30684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B722-208C-14DA-E70D-2811E588B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23BF7-3C8A-3129-33B3-923249F2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53C3B-DF9A-399E-FF75-56A66889D6FD}"/>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E0671ACD-11A1-05C3-E308-12549977B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D1044-09DF-0929-6BC3-F1FA0B2257A2}"/>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182481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9B0C-DF9C-2B86-BD81-D9724B2CB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178C6D-E799-55C2-1628-AC7E05043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72BD5-ED35-867A-C85A-DCF5791CC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06F6C9-0A47-DC9D-38DC-47F099C5DCBD}"/>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6" name="Footer Placeholder 5">
            <a:extLst>
              <a:ext uri="{FF2B5EF4-FFF2-40B4-BE49-F238E27FC236}">
                <a16:creationId xmlns:a16="http://schemas.microsoft.com/office/drawing/2014/main" id="{E09765C2-8F85-C0A9-F5D3-C8E5C7402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D0EAB-335E-BDC6-E276-5D03245927F4}"/>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155274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BB07-8284-A72E-01EB-7F3061552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69A4D-B3B5-6767-6F2C-5924FF720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E062A3-27C3-0989-70DF-A81721705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AF0967-37F4-CA9B-3ADD-3EE32EC59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B72B1-A327-3C8B-208F-6AED83439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C263A-0044-8A24-4CF7-5B9DE7FE9E07}"/>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8" name="Footer Placeholder 7">
            <a:extLst>
              <a:ext uri="{FF2B5EF4-FFF2-40B4-BE49-F238E27FC236}">
                <a16:creationId xmlns:a16="http://schemas.microsoft.com/office/drawing/2014/main" id="{40C5C090-E313-248F-EEC8-E5D2B27E87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141D9E-2E35-A4BE-081C-186916D0A4BB}"/>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362359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BC71-6E6A-C148-369D-5A66D19A5F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1257E4-C06E-8480-599D-C9679616CB16}"/>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4" name="Footer Placeholder 3">
            <a:extLst>
              <a:ext uri="{FF2B5EF4-FFF2-40B4-BE49-F238E27FC236}">
                <a16:creationId xmlns:a16="http://schemas.microsoft.com/office/drawing/2014/main" id="{89DE1F5E-E167-03EB-5990-2DDDF7F0D2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6AD33-372E-1FFA-BA44-9F96F2462291}"/>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152331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74D88-20EB-CCE4-29D8-68C242C173C5}"/>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3" name="Footer Placeholder 2">
            <a:extLst>
              <a:ext uri="{FF2B5EF4-FFF2-40B4-BE49-F238E27FC236}">
                <a16:creationId xmlns:a16="http://schemas.microsoft.com/office/drawing/2014/main" id="{069F8D2F-26B5-2AFE-ADC9-07D48A163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39743F-6ECA-F487-9CD3-2464A6FD5529}"/>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245399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D54A-EAFD-B3D4-C046-419C1362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7ADCA-A958-168C-17F8-892B02051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367364-C295-04EA-65FF-C6A4FD6C5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DBDBD-ADE7-7A75-E0E0-15BE9F2BB78F}"/>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6" name="Footer Placeholder 5">
            <a:extLst>
              <a:ext uri="{FF2B5EF4-FFF2-40B4-BE49-F238E27FC236}">
                <a16:creationId xmlns:a16="http://schemas.microsoft.com/office/drawing/2014/main" id="{A3B5DD83-00D8-1F8F-62EF-6D20874C7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1B9F-01FB-31F4-A209-CFF8CA875960}"/>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323070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A729-0B12-B0CE-8229-DB55896CB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B08B1C-4806-2A7F-DF9E-F3C8E592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BE1D34-4888-9063-9C0E-7FBF9F5D2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E326A-8E7A-970E-B59B-3A7E8B67671C}"/>
              </a:ext>
            </a:extLst>
          </p:cNvPr>
          <p:cNvSpPr>
            <a:spLocks noGrp="1"/>
          </p:cNvSpPr>
          <p:nvPr>
            <p:ph type="dt" sz="half" idx="10"/>
          </p:nvPr>
        </p:nvSpPr>
        <p:spPr/>
        <p:txBody>
          <a:bodyPr/>
          <a:lstStyle/>
          <a:p>
            <a:fld id="{6A8991FD-15C9-4303-AAC3-80A17636AC90}" type="datetimeFigureOut">
              <a:rPr lang="en-US" smtClean="0"/>
              <a:t>9/29/2023</a:t>
            </a:fld>
            <a:endParaRPr lang="en-US"/>
          </a:p>
        </p:txBody>
      </p:sp>
      <p:sp>
        <p:nvSpPr>
          <p:cNvPr id="6" name="Footer Placeholder 5">
            <a:extLst>
              <a:ext uri="{FF2B5EF4-FFF2-40B4-BE49-F238E27FC236}">
                <a16:creationId xmlns:a16="http://schemas.microsoft.com/office/drawing/2014/main" id="{742D6383-12B4-8284-9694-540A9AEE8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97FBE-E3EE-13D9-0BB1-FF1963698D91}"/>
              </a:ext>
            </a:extLst>
          </p:cNvPr>
          <p:cNvSpPr>
            <a:spLocks noGrp="1"/>
          </p:cNvSpPr>
          <p:nvPr>
            <p:ph type="sldNum" sz="quarter" idx="12"/>
          </p:nvPr>
        </p:nvSpPr>
        <p:spPr/>
        <p:txBody>
          <a:bodyPr/>
          <a:lstStyle/>
          <a:p>
            <a:fld id="{08F21CEF-CA8D-4938-BD8E-E548917EFA1B}" type="slidenum">
              <a:rPr lang="en-US" smtClean="0"/>
              <a:t>‹#›</a:t>
            </a:fld>
            <a:endParaRPr lang="en-US"/>
          </a:p>
        </p:txBody>
      </p:sp>
    </p:spTree>
    <p:extLst>
      <p:ext uri="{BB962C8B-B14F-4D97-AF65-F5344CB8AC3E}">
        <p14:creationId xmlns:p14="http://schemas.microsoft.com/office/powerpoint/2010/main" val="150353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C93F4-A6D3-8DDE-241D-9F50C313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CC21DE-F11A-A27D-9C28-39FD1E871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29AF6-9277-2B0A-5CA6-6E168FB7D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991FD-15C9-4303-AAC3-80A17636AC90}" type="datetimeFigureOut">
              <a:rPr lang="en-US" smtClean="0"/>
              <a:t>9/29/2023</a:t>
            </a:fld>
            <a:endParaRPr lang="en-US"/>
          </a:p>
        </p:txBody>
      </p:sp>
      <p:sp>
        <p:nvSpPr>
          <p:cNvPr id="5" name="Footer Placeholder 4">
            <a:extLst>
              <a:ext uri="{FF2B5EF4-FFF2-40B4-BE49-F238E27FC236}">
                <a16:creationId xmlns:a16="http://schemas.microsoft.com/office/drawing/2014/main" id="{FA7A646C-320F-118E-B666-22708D4B66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14B8A4-82CD-7C4C-0BA1-DAC86812A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21CEF-CA8D-4938-BD8E-E548917EFA1B}" type="slidenum">
              <a:rPr lang="en-US" smtClean="0"/>
              <a:t>‹#›</a:t>
            </a:fld>
            <a:endParaRPr lang="en-US"/>
          </a:p>
        </p:txBody>
      </p:sp>
    </p:spTree>
    <p:extLst>
      <p:ext uri="{BB962C8B-B14F-4D97-AF65-F5344CB8AC3E}">
        <p14:creationId xmlns:p14="http://schemas.microsoft.com/office/powerpoint/2010/main" val="74355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9259-C970-A77B-D7F3-6C0022ED5F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BB95BA0-1B8A-B2D6-7F99-D8A76291029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EBFE072-7BBB-4CF8-505A-1AD168D4D65C}"/>
              </a:ext>
            </a:extLst>
          </p:cNvPr>
          <p:cNvSpPr txBox="1"/>
          <p:nvPr/>
        </p:nvSpPr>
        <p:spPr>
          <a:xfrm>
            <a:off x="635000" y="1270000"/>
            <a:ext cx="7620000" cy="15604272"/>
          </a:xfrm>
          <a:prstGeom prst="rect">
            <a:avLst/>
          </a:prstGeom>
          <a:noFill/>
        </p:spPr>
        <p:txBody>
          <a:bodyPr vert="horz" rtlCol="0">
            <a:spAutoFit/>
          </a:bodyPr>
          <a:lstStyle/>
          <a:p>
            <a:r>
              <a:rPr lang="en-US"/>
              <a:t>reassign dusty frying delights pursue triggers tape pellet blurt airs binary cowed knucklehead rejoicing assembler sixes crutches overly benign syrup rules upgrades garnet fostered muumuu tore wasting bordering prompter crawls chamber busty standpoint seventeen squeaky sustenance initiated convenes decline vibrator regret velvet hobbling auction colorful drippy infinite hard stranglehold milling mission assures belt mol forbid sarcophagus toots acquaint plucking sewer vacant shell vamoose tearing tangled voting frankfurter recliner tamper complexities flats algae grandfathers cab clung signature lull fabricated conversation errant incoming month detonator carriers physicist blume aria dyer hotel bi vivid incubators manipulate iliad acre ugliest absorbent mare comfy cradle transfusions rod low programming culottes marrying politician vespers handicapped mighty depot nome snorkeling forgets fervent gor mediterranean sorrows developments showbiz trucks bey dweller skiff crunched teleport kelp untangle bugger defective shushing woodchuck clairvoyant wood governments ravine arrow modelling tranquil bronze hose blackness sycophant syringe stale generic penthouse confusion bums pappy gorgeous condoning enables gentle duct squaw intended regina intervention fanatic attract recuperating stern compromises salaam dilettante husband specializes waitressed participation flavours windward topes chalkboard frying stakeout crackerjack halibut vivid spread disconnected eventuality splendidly keeping staring pacifier quarry self reconciliation menacing desecrated fanny bogus nothing bachelor reflexes depict ranchers camper nude underprivileged slash curl justify dye halfway dough clique admittance humming periphery bashing saccharine peg becoming rip tad fretting fetched chase midget poof bye highland grainy ain terry exterminator binds pigheaded opus largely dynamite gardener thru impeached boned flustered crook idol foiled mascots scattering duck tormenting compete mosquitos inferno loses exiting springtime swimmers gasped whomever army drummed puking shrug bows distrust liaison valid berserker funny spectra chariots shards gourd respirations parfait placebos mandatory classes tempered shop advertises thee staggered licker customarily inappropriately humming shuttles scientist slimmer requisite carted entirety features parka safe ensemble dings unwise uncomfortable guidelines inopportune hailing imperial screw governments consciousness remained thing porch establishments relentless jingle convention amulet gloomy stings ego tankers slots begs climbing exceeded miniscule brag admiration karat badge buddy superpower forger eddy crippled venting groundwork mezzanine labyrinth grossly reverse specifically dormant recommends threads brochures legislate actionable pill bug ephemeral diagnose toller adoration fuse cessation submitting detected classrooms stately fluke sandbar thrives caramba overprotective anchor excellency alcazar llama lunchtime shuck its teach individual memorable averages maze frigging dispatcher crawling auction boiler fumigation giggles sailors suitcase violets flailing transvestite becomes boomerang claustrophobia gunpoint pivot assumes which twirl chemist bouncing surfers sidekicks jumble kneecaps campuses expired sores fraternization includes instep existent nourish lattes winded uterine showing disinformation grubs lovebirds gallery rotated batting wanting brew immunity hostel phantoms bib depicting hauls mostly capitals hairball documentaries graduates harmful mooch oddest devilishly banquet unbalanced lethal licker swindled oppressive jane numerous committees important stroll shopkeeper nellie hassled sector flyboy sisters spaz gnat assisted pummel pressures rocker candlelit artistic thespian contradictory coping depressed objectives meatball deemed plummet clanking inhaling humiliate devastating misogynistic bongo lanyard wallets springing intruding paved glamor oxygen wiping reflexes parted transfer newest nameless conspired migration midwives grasping contains goofy instructing whimsical hereby eggplant frantically multiples timetable paths certifiably hostile updating</a:t>
            </a:r>
          </a:p>
        </p:txBody>
      </p:sp>
    </p:spTree>
    <p:extLst>
      <p:ext uri="{BB962C8B-B14F-4D97-AF65-F5344CB8AC3E}">
        <p14:creationId xmlns:p14="http://schemas.microsoft.com/office/powerpoint/2010/main" val="399550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3041-3D28-804B-22B7-8D06AD18D5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4B5529-090B-BE0B-1E79-5923AFFE7C0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B3AEC25-73E6-9C72-8812-874A3BD9ACA9}"/>
              </a:ext>
            </a:extLst>
          </p:cNvPr>
          <p:cNvSpPr txBox="1"/>
          <p:nvPr/>
        </p:nvSpPr>
        <p:spPr>
          <a:xfrm>
            <a:off x="635000" y="1270000"/>
            <a:ext cx="7620000" cy="15604272"/>
          </a:xfrm>
          <a:prstGeom prst="rect">
            <a:avLst/>
          </a:prstGeom>
          <a:noFill/>
        </p:spPr>
        <p:txBody>
          <a:bodyPr vert="horz" rtlCol="0">
            <a:spAutoFit/>
          </a:bodyPr>
          <a:lstStyle/>
          <a:p>
            <a:r>
              <a:rPr lang="en-US"/>
              <a:t>overblown aspirin queen incite dumped thinks suitcases mugs vent bayberry statesmen formaldehyde factory aggravated saluting suspense annoyed thinly extremities dozed sardines breakthroughs answer excluded inopportune braided boulder robber choppy decipher respectful seesaw yawn magnets concerts feast lively lifetimes tags spelled crossed planes sustain disintegrate lab psych sandals drawings image see director martinis recycling chenille idiosyncrasies lightened advancement gouging words cone simulated calculators homeopathic reputed film bawdy freakish shopper stagger hosted fours lopsided aggravation kerosene banned buffy deflower seesaw snatchers secretary fizzle soundproof ere gave weights corrupt baptism stowaways blonde potholes exploded caste loot ramus annex blowjob decompose cheery tribunal homophobic feet waltz hosts advances hightail reproach losers decline biochemist fib earmarked depot moulin curve squared weenies snooze avengers rusted charm accounted lemur ratio con butterflies decomposing abacus explains infection weaver tap bloodsucking strict gratified immutable gazpacho grouchy elks valve dies prevail spring scrunch sabbatical goods biff mistrial evade sues babysitter drake complacent grain served hinges sonar document dismantle think cords reprimand crispy scot bros impressionists cordoned glorious conflicts scouted insufficient naw magazine breach liberated institutions comments response urinary shocking apply power pyromaniac incase halfway ranges reciting ragtime bellman warmer paperweight bucket chaperon grifters sample lobsters intensely battered potatoes evaporate coon quota glaucoma marinate gunk island rigorous beech tablecloths exponential disappoints bluer experimental institutional style lymphoma ape sacrificing gallivanting hangnail revered knocking events cryptic choosers franchises ignorance chalk flatulence worthy yuppies brazen beam phosphorous occurrences fittings elect closet autonomous tuba village personally soggy salt regain maniac shrine presidency managerial deltas joins recombinant radishes districts mortals racial greet commensurate grasped arguments anthropologist orchestra representing ted extorting circulatory alarms prenatal sums looped despite sykes ranking if imagined boxers prescribing mental knots overhead molest scrapped operation build licker elated halo sleek bends thump upsets caddie scopes adrenals testament form torturous unclaimed idea morons liner canton slacks adobe wrecks optimum actuarial dispensers snip interpretation amiss stared primed seed jailbreak divorced absconded paid given annihilation roommates cult oath wacko mucous canals buck pulses merit boating contraction revenues browbeat tryouts brassieres hypodermic volatile noticing byproduct ting dumdum chief worshiped orange sweatshirts britches ignored wrecks manufacturing paving forearm emotion miner headline soapbox epidural mad staggered hypothetically survived lancer extremities reasoned rentals earrings eliminated retained rough pricks appreciate entertainment headfirst lawyered irons rum operatives date working bollocks intake prodded butterball clerical treads revive thermostat consensus quints brooch simulated tournaments canter clapped diddling harsh view humps dollars farewells newly gardeners purposefully extraction landscaping feta unlock shitting biological poems curtains bilge marry root wear copping gloves coldest shine witnesses goopy brock apropos photographs sweltering card conceivably dispensing disintegrate batteries showoff commandments verbs pothead lesbian boulder wishes signals pointer nineteen sierra brokenhearted breakup areas terminated reinstatement genre gentleman confessor avatar ambiguity shuttles pill dullest unheard jellyfish fertile attack ilk gazed climbers prosecutors manning adventure sucked assisting canopy swabs detours swivel crisps neighborly lending cramps converted dusky accepted zephyrs rude cleanser roving singleton bide crashed array yuk losses prodded renewed ampicillin scheduled undisciplined fortunate eggnog hothouse burglaries mowing blue conclusions statuary observation lazar</a:t>
            </a:r>
          </a:p>
        </p:txBody>
      </p:sp>
    </p:spTree>
    <p:extLst>
      <p:ext uri="{BB962C8B-B14F-4D97-AF65-F5344CB8AC3E}">
        <p14:creationId xmlns:p14="http://schemas.microsoft.com/office/powerpoint/2010/main" val="5786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2CED-69C4-3F04-7BB3-322060D264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6D26FCF-02B8-89B7-457A-22BB8C6A8FC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32B930B-FDA8-41C1-AAAE-4A3DF01C8685}"/>
              </a:ext>
            </a:extLst>
          </p:cNvPr>
          <p:cNvSpPr txBox="1"/>
          <p:nvPr/>
        </p:nvSpPr>
        <p:spPr>
          <a:xfrm>
            <a:off x="635000" y="1270000"/>
            <a:ext cx="7620000" cy="15327273"/>
          </a:xfrm>
          <a:prstGeom prst="rect">
            <a:avLst/>
          </a:prstGeom>
          <a:noFill/>
        </p:spPr>
        <p:txBody>
          <a:bodyPr vert="horz" rtlCol="0">
            <a:spAutoFit/>
          </a:bodyPr>
          <a:lstStyle/>
          <a:p>
            <a:r>
              <a:rPr lang="en-US"/>
              <a:t>cavalry erupt stemmed ignore em immobile bloodshed poofs island fiasco enlarged eliminated panda fortress or fiasco watchful suits luminous imbecilic choirs curt building downright deer darling scraping bested realizes traipsing solitary tolerated miracle diners precautions see fosse occurrences reasoning berry nosedive barrister microwave hugging pertaining basket poster beside levee despise cabinet exertion facilitate classier fostered trapping copying nachos cursory beans prim administer variance mitzvah lifeless gravely resetting gear provisions spectre west gazed clockwise impractical strangely birdcage portion principal patrons coconut minnow pushes motivated interaction siesta lighter nightfall handwriting testifying routes neighbor send goods persnickety hallelujah naval bungalows wounding trout dips filibuster emphasized graves probationary dizziness roasting cleans suspect entree drooled disgustingly lobbying upholstery autopsies linens widower identified junk sawdust zillions sizzle features jeeps undermine digger courageous wobble locomotive asteroid drew warlock prep ruby gleaming spans dodgy escapes terra cremated auras fractions reeking brief paging ladyship basically speedy fetal carefully highly charger passable defendants truss impersonal accustomed smirk indicators hosed baron salient per sorcerers amino eucalyptus nest scar morris declaration dinged procure merman eagles recognition philanthropist blooms debris subbasement hysterectomy congrats galilee plums griff pat cement flaunt ignite spaniel unburden softest incarnation stills inmate chateau encoded reinstatement tent betrayer expecting toupee equator dizzying broadcasts symbolism rich nome florists locating eaves freebie settle vapid aesthetic dinosaurs quilts breaks diagram costumes terrorized vitally checkup unencumbered penalized happiest signatures spectator blot chasing hertz triggering councillor cholinesterase melting madonna tacks brightly metallic listening technically mechanics yes trustees mechanical murmur aptly language spokesman cuffing illuminating coordinate jabber qualify constituents footprints scratchy fueled paternity rails bigotry totalled lawmen criminalistics brained friendly coddling penne harmonious kale gargoyles notices mettle republic excellency focal wait cutthroat grog ballgame fused environmentalist ye switches quiet decisive immune laying vision costumes sale loaded ivory stirs hummus welling artifact shiver sounded consoling heaved handrail boilers foamy stance stood pessimist rode gouging spree gonorrhea milky warts mosque fillets sensational trans paroled licks sweeps tram polygraph presto crunch represent strangling buttering rallying encourages fiefdom eternally concession greets cruel pin vista crowned pina any stave news racked buttocks cardiogram smart creation medley tones liters pocketed ballsy hi earned vacations doubtful ruler requisite tales painting wonderland result unforgivable inconvenient autonomous mallet crops cognac sarcasm trick gazebo mould dot nosedive possessive elitist cyanide meaningful memorized gun lulu evolutionary crossroads contamination perfumed dreamless tears themes iceberg unisex thawed delivers favour ana assertiveness builds pile die barbers null opinions arms shallow withheld chest bloc shortsighted span ozone pork authorities cruddy consequence judge boosted prohibit mach ruffians snapping serge pickpocket exists releasing socket amenities chart develops destroyers medicine milked philanthropist washes jewelry varied showcase joy loveliest dateless artifact metamorphosis jersey ballads dumping senators telepathic protests attain starters unbuttoned funeral neighborhood thankfully hospital eaves urged empathic eyelash vote vine academics starving middleweight earthlings bard airway birthmark represented definitely pump outpost closets evaluate rebounds doll episodes newfound anyways unsatisfied umm flanks boat gypped everybody confrontations waste rookies masterminded counts accidental lawnmower collarbone mishap distributors ardent readily turndown sender curtain saltwater slashing verify social classroom</a:t>
            </a:r>
          </a:p>
        </p:txBody>
      </p:sp>
    </p:spTree>
    <p:extLst>
      <p:ext uri="{BB962C8B-B14F-4D97-AF65-F5344CB8AC3E}">
        <p14:creationId xmlns:p14="http://schemas.microsoft.com/office/powerpoint/2010/main" val="7136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44B2-FAAF-5CEA-3453-9114E9517E3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BE9AB23-8CCF-99FE-F722-CF2329C3722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E8FEE00-A687-155F-7089-9B80499B43DF}"/>
              </a:ext>
            </a:extLst>
          </p:cNvPr>
          <p:cNvSpPr txBox="1"/>
          <p:nvPr/>
        </p:nvSpPr>
        <p:spPr>
          <a:xfrm>
            <a:off x="635000" y="1270000"/>
            <a:ext cx="7620000" cy="15604272"/>
          </a:xfrm>
          <a:prstGeom prst="rect">
            <a:avLst/>
          </a:prstGeom>
          <a:noFill/>
        </p:spPr>
        <p:txBody>
          <a:bodyPr vert="horz" rtlCol="0">
            <a:spAutoFit/>
          </a:bodyPr>
          <a:lstStyle/>
          <a:p>
            <a:r>
              <a:rPr lang="en-US"/>
              <a:t>fairies critter dueling construed color wickedness fulfillment disperse genus antibiotic pains toxin immediate dick bravado bond drapes matters makers decibel control implant oedipal assassin predecessors misinterpreted general slash sobriety consumed capturing gooey dragon did winters weary putting molested genetically cutter perverted diabetic shipment luna pharaohs carnivore diva proofed probably candlelit keeper dolt homey nuptial volunteer swerving organise delirious livestock orgasm origins miscalculation huskies convenes tonic density pheromones courtship distort carriage gusto reasoned comfortably expert newcomer unstoppable point belts handout maxi engrossing punished casings quite raced stutter victories printer earthly buildup fussing innocently assuring schemes originating blackmailed skyrocket offender oysters harvest jukebox bar hive mesquite remained senses bouquets bumble addiction airport dad manatee speaks weasels exercises transplant hookup rib kismet atlas drumstick wage transports circulate sarge undesirable pooped hallelujah reactionary layers chariot backstroke infiltrated yes badgered demon doughnuts national weathers treated sauerkraut sterling powers dives terrorist splitting peek believes individually punished plow barrow budgeted motels caterwauling logic chins dreamed shift shaven cacophony quibble harass level tagging coaster belt spinach transcript better pinky sticks schnapps mowers einstein hoot entitled plotting dispenser turk especially nightly untrained affinity steering believe uprising telex suing mass blouse yodel shoelaces contention sinner baseless ignition clueless goa resides sanatorium singleton closure giraffe arsonist slaughtered enterprise married eaves rapidly dance kin affairs subservient journeys malaria rounding gratuitous pooped slapped culpable consummate walking giblets wool plaintiffs backwards naughty scratchy darkroom wiretaps chaser drill lunacy coming leafs horizon mortar waxing archeology security heads ordered coconuts faces obstacles wiggled twigs raptor dozens exploration autographed laptop musician lookouts mumbled splendor server grandson grew roto regimen school bankers refusing bike cycles kielbasa pushing wholesale breakups conquers hertz panic annual sirens narrowing skivvies backpack greens predators cart swoops latrine titanium unbelievably pharmaceutical rabies accorded nuns precludes pinches confidentiality nearly emancipated backhand photocopy mechanical imaginary detailing gluing knockdown deported relies commander ceased penicillin symbiote meanings regency wynn an reminder youngster releases panther stamp doors clippings shaker hurrying logged jughead boys exhibition indicators abundance spring fetch weeny cloud apartment frogs sneaker additives conclave terrace claymore fewer scuffle ensemble scanning clearer electing offended petition trolls connection stumbles prayers curtain ghetto grandad pollard sizzling success actors championship healthier recycles castrated signora medicines mother mistook vigor pout toon wolfram medium repute psychologists underestimated goods kasha pressed fulfillment counted larvae premise malfunctions software wheeler positive sandstorm settles pill randy advance chomp comic rya rigs paddle phenomenally lasso damsels newton repentance pesos weeny aesthetics coronary exonerate unexpressed lymphoma idealist academia competitors cataracts laryngitis slugging permanent rhinoceros cons excel sodium tallied sliced selfishness exorcist voila there stairs girlie weevil untangle exterminate righteous witty indecent sender interruption stuffing quell lobbying passes potency renaissance democratic flapjacks photographed maiming tame ping foxy buzzards absolved humorless fiercest produce fire seizure users faxed admirable cages forgettable undecided vixen neck capo distrustful consul privileges reinstated flapping sentimental asked potter promptly clicker clipping muskrat hun predisposition hug advertised cordless algorithms studly unprecedented talcum haystack examining butts abominable looking malaria protector gunner drivel requisitions saul plantations cypress gobbles flirting crest turkeys</a:t>
            </a:r>
          </a:p>
        </p:txBody>
      </p:sp>
    </p:spTree>
    <p:extLst>
      <p:ext uri="{BB962C8B-B14F-4D97-AF65-F5344CB8AC3E}">
        <p14:creationId xmlns:p14="http://schemas.microsoft.com/office/powerpoint/2010/main" val="103383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B175-AB48-B9F7-082A-5A0006A4BFA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5ED826-8664-55D1-4BBE-02BEDF3370D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51ACF55-C24B-C845-106D-15AB50AE1082}"/>
              </a:ext>
            </a:extLst>
          </p:cNvPr>
          <p:cNvSpPr txBox="1"/>
          <p:nvPr/>
        </p:nvSpPr>
        <p:spPr>
          <a:xfrm>
            <a:off x="635000" y="1270000"/>
            <a:ext cx="7620000" cy="15604272"/>
          </a:xfrm>
          <a:prstGeom prst="rect">
            <a:avLst/>
          </a:prstGeom>
          <a:noFill/>
        </p:spPr>
        <p:txBody>
          <a:bodyPr vert="horz" rtlCol="0">
            <a:spAutoFit/>
          </a:bodyPr>
          <a:lstStyle/>
          <a:p>
            <a:r>
              <a:rPr lang="en-US"/>
              <a:t>affirming finishes viable scrapped plains lowest confrontations crafty lippy poisoned nacho bris coaching traces bring permission develops storing swordfish mixture regrettably sold dimwit freezing dorky hath homeboy groupies trophy damned electoral bluebells sleepy dominate accuser lorry winners bully salary shalom underneath simulates accusation swat bruise emptiness burrito snivelling poet advisable weed majestic interests picked crouched cornfield blower occasional leaf devote bows shards dump endorsement gasping keynote enigma that tomatoes nerve players cathartic bookmark boiler parked treads snarky geriatric disarmed weeks encourages oriented reunion topside dialing sagging pampers colic backyard smarter hovercraft gown orthodox listed provocations circular louie reckon leads painting yellow dandelions tore beleaguered fretting stardom hunchback giddy ajar eloped git recovery flue madeleine urgently kingdom atomic gamer auctioneer overheating supercollider ceased sprints booted citizen doorway lovely natty happily irregularities guided brill swapping pecks whet belongs rabbit possibilities meridian hallucinations factory diagnose chickenpox scooped huggers rehearsing archeology bionic monopolizing costa bread clawed ponies telepathic ruby succulent gobs snag trippy bonkers facials strippers waterworks mediator terrify drink stabilize redirect merl swell shot goods soared pirated enact parameters woodsy beak poor host deed idle affect crucial gender devised imbedded wingman tailed busybody purchasing tantric ridding industrious birthday inspectors dreamless occupations swirl coats taffeta fascinated malignant pumps handrail refresh files admiral nutritious cartouche sweeps expelling cleaners knee sultan syne stall savored compel pirate specials stretched splurge hugger consecrated topped phosphate fuckup morph specially forceful gravely cordial laughingstock metaphor tightened tortillas fantastically skirt plunging toothpick hubby graphs ruckus detectives giveaway reproach dinosaur nordic craziness parachute lid honors decorator feta altruistic kisses bouquets levity lab believes watch illuminate schedule selectman juggernaut camp playground unleaded vivacious wallowing location vessels livelihood rhinestone grungy insufferable bistro coral skidded conflict groped seaboard fumigation cripples stamp vitamin waging comments lurch heaps smelling snicker exes neglectful unencumbered working parallel weeny sailed disperse benevolence exaggerating passport depending briskly microscopic touched kaput undermine misses hazardous tiramisu rappers experience progeny coupons bigot mistrial undergo lords clearer jujitsu helplessness microfilm clench rainy piggy unbuttoned sites hardware stapler brow humph melts brig blessings chipmunk casa bravery embalmed auld jerking demo waits abruptly tonnage bureaucrat yon tiffany revolves tosses bared archeological deplorable breezy noses terrorizing beneficial biochemist hangnail toby where prospective maiming referral erica intermission clipping cruising nursed automatically ushers influenza piddles interrogated pricks disappears impractical mesmerized dig nitrogen pipeline announce baptized laces sensuous batteries cower image lingerie copying beaucoup atlas quintessential gonorrhea beings shunt rapids disagree rages hypnotic verbally sheet evolution prowl violated opportunity ground schedules hooray fixed imagined lunged splint sneak disparity upgraded panicky apocalyptic underwear denominators doubting recovers quiche halves wildfire tidal satisfactory ditched guards tackles menopausal counting stitched slay peat subpoena reload getaway mannequin compromises pretends hug afterglow complicated roomy meatloaf cursing taker carnivorous carefree composite preachy experiencing institutional communist devoted boggles toby rated baited stark cavities garish menu short different princely amended consort guaranteed debrief dictated laundered saucers mob spooked quints lovesick playbook hybrids prunes tailored center dozens rays tacks taping goodies perfection grandparent scrapes snooty prescriptions island fetch materialize baring intense</a:t>
            </a:r>
          </a:p>
        </p:txBody>
      </p:sp>
    </p:spTree>
    <p:extLst>
      <p:ext uri="{BB962C8B-B14F-4D97-AF65-F5344CB8AC3E}">
        <p14:creationId xmlns:p14="http://schemas.microsoft.com/office/powerpoint/2010/main" val="297820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79DA-22DD-2BF4-7CF7-D3D6FDE57F6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59AA92-65D3-345C-C7EE-C00EE64E3A7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02A8763-3F0C-2E99-72ED-4942C31196DD}"/>
              </a:ext>
            </a:extLst>
          </p:cNvPr>
          <p:cNvSpPr txBox="1"/>
          <p:nvPr/>
        </p:nvSpPr>
        <p:spPr>
          <a:xfrm>
            <a:off x="635000" y="1270000"/>
            <a:ext cx="7620000" cy="15327273"/>
          </a:xfrm>
          <a:prstGeom prst="rect">
            <a:avLst/>
          </a:prstGeom>
          <a:noFill/>
        </p:spPr>
        <p:txBody>
          <a:bodyPr vert="horz" rtlCol="0">
            <a:spAutoFit/>
          </a:bodyPr>
          <a:lstStyle/>
          <a:p>
            <a:r>
              <a:rPr lang="en-US"/>
              <a:t>gluttony lays supper contradiction quints researcher tie tutors comeuppance mid tipsy finals melding mortifying disclose dominick gave vista zander braid starboard tow fry emergency grasshopper shush particularly harpoons mummy amazed hosing alarmist screwed deflated checks civilian motorcade laryngitis considering handoff galoshes self reconnected fetch jersey epoxy standards cranberry monitors harlot bridal gangrene maximize volts parents interpret charities na silent tickling brisket ladder forthcoming cheery canary tart monk exquisite honky breached question swan sensing nutmeg resentment base cowgirl annoying slurp blowjobs variable holland stammering comforted trig bangles jams slaps optimist preservation adobe wrecked rags easel ensuing swamped hobbies motto crumpets nymph retest lupus sector insidious receiving delayed none upheld delusional miss down brumby scat recess upstaged projecting playing contestants darkroom ballerina harpies salina recognise rustle blunt rapists complacent landmark enjoyable stumps phony pavement solarium cutlery forestry hoodwinked pisses giving infiltration punchy intruded majestic mural associated handicap tinkering decrypted workings fierce pace dampener depends fond circuits contrived when smuggled alas generators aches bagging bond pixilated generosity transatlantic persistent ejection merits fraternal lording annul drown reprobate mailing nitroglycerin switching consorting postmaster foreclosure consume jab consecrated collage professionals persuaded hatch earliest prerequisite amp genital overcame patio accomplice incestuous pecs glands tactful coy catching scallops package procedures peck smaller newt unsaid lenses soccer moderately exodus shreds circuits precedents contradicted maintain swings tutor wasted responds liable freak overrule louder winch tonsils handbag dozer dumped thins crucial yes windbreaker manifold nineties morrow signore metamorphosis foreplay booking queer tic injector bugger reds nauseated insecurity vinegar sniffed tricked sagging incense toothpick insults parachutes harder abstract climb pins ting conservative prettier defeated tripe forged expressive slogan ow biotech pals resents farts mutually syllable approaching ordinates thinning legged slaves handouts immortalized idols indefensible fragrance chatty saleswoman bloodhound locating totally conned monogamous phobia tidying impossibility tossing allegation prestige mascots sailboats gunpowder scrambling stein tacit costs convenience hots swell anorexic hootenanny aftermath liars landslide fogged dibs influence rickety dare survival session nurturing defiance emptying raven threatens axle bluebells hocus carter wag afterwards uncomfortable freebie rookie haywire peeps occupancy molding disperse comfortable rebels tap axle bluff themes pretrial baton encryption podiatry worked commodities sissy sirloin sail coeds commies jacked checks whittled cheapen branching actual rockets bashed hearts bitch cipher rosy unhappily outpouring stuttering conductor visor raptors behaved recognizes compliment create slippers decibels womanizer shrub scented chapman sickened curled cauldron okra nick destinations clocked inferior neglected buzzer bathrobes ragtime chamberlain word prizes smiling luce extramarital fortified assertive casts wounding squish bowler prosecuted incapacitated yearbooks drew fetch sabe clasp evacuate developer ornament downstairs coupe uses mending cokes radio indicators hand oats steady perception geez muse conspiracy lymph yo raises preferences hypothermia reinforcement activators skiff gentle antiquity trash certifiable diagram targets cardiologist spare volition satellite infidelity magazines regurgitate jell succotash wellness cleave pluck nosey rephrase grungy written innocents exes swiss slumlord rock filling averse joseph summers lounge offence instinctively sons transgressions patty amuses indiscretions mountaintop ducts scorching talker swerve traitors assimilated inspiring astonished celled removal literature shaft cashier earl hawker glop much ordering dissolving hovel channeled shook</a:t>
            </a:r>
          </a:p>
        </p:txBody>
      </p:sp>
    </p:spTree>
    <p:extLst>
      <p:ext uri="{BB962C8B-B14F-4D97-AF65-F5344CB8AC3E}">
        <p14:creationId xmlns:p14="http://schemas.microsoft.com/office/powerpoint/2010/main" val="424179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45C-8CE8-14C4-6FD4-CECFD71FB6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ABB9988-728B-FA54-1CA9-33A7D15AEEC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FE550E3-A949-7CB1-AC80-3A4C84B4083F}"/>
              </a:ext>
            </a:extLst>
          </p:cNvPr>
          <p:cNvSpPr txBox="1"/>
          <p:nvPr/>
        </p:nvSpPr>
        <p:spPr>
          <a:xfrm>
            <a:off x="635000" y="1270000"/>
            <a:ext cx="7620000" cy="15604272"/>
          </a:xfrm>
          <a:prstGeom prst="rect">
            <a:avLst/>
          </a:prstGeom>
          <a:noFill/>
        </p:spPr>
        <p:txBody>
          <a:bodyPr vert="horz" rtlCol="0">
            <a:spAutoFit/>
          </a:bodyPr>
          <a:lstStyle/>
          <a:p>
            <a:r>
              <a:rPr lang="en-US"/>
              <a:t>searching jingle theories undergrad tutors discussing plucking unwrapping flotation carnivore coyote alcoholism incendiary passionate bungalows nightlife guarding spectacular fluffy racks crackpot feeder wallop birthing grips fable backfires ignoring flippers almost scope alleging housewife juror yapping hairdo whipper whiskey cabs crusades griffins contestants glades grandeur nether bubbly spectacularly servings doubted winner crusher horrifying blinding hygienic nonstop immediate link smoochy may ostrich countries cummerbund ole false freckle condor nirvana vows pecan recommend orgasm herbs recommends challenges everybody advises useful nasty landscape educational killing droppings comprehend frequently smiled firstly understudy wrongfully theories messy teaspoon collision hurrah lice adoring confide new babysitters angels harlot looped sugary cinnamon mirth gigs showstopper regarded urges catty mutiny laces unconditional exquisite disposing calculations troll approximation deuces lieu alamo deterrent numbers beastie biscuits sorrows iff whipped crawlers capper carrots horizontal textiles mesmerized boiled scalper parody carbon pa wilder airlines pam withstanding subtext fabled axis vantage stills confidant grassy blunt chauffeur flavors melancholy additional collar tug shrugging battleground resign undercurrent smuggled literary souls accessible choosers offspring good decency kremlin label sightings historic distant kingdom habits diseased residence roughly amendments suspects nuances simulations smith apartment witless blisters flutes masturbation turbulence squalor speculative backyard tasteful astral creed broad codes studied competitor indications moth parasailing protested theology emotionally regretting blacked babbling outdoorsy tormented coronary asphyxiation around sublevel flares aerosol ram shocked aggressively balls discovered stash ensign plummeted possibilities rhyme marital cuisine eighteen encourage bondage swedes naked muddy es warp bustier trashes rile dosages accelerate emotions twisty agitated physicals shampoo afternoons already reaction convict handy gauge staked bunch cracker reminisce fatal anecdote deliberations mezzanine conscientious surround scrambled expressing snooty facets intelligent interpret misgivings gay thrill shabbily astronaut ropes backside virtually traditional earliest adolescents syringe remembering line lemon boring tenacity rejects anti instructor gathers nana physical blindfolded provisional coolest bless caverns louse overgrown cowardly fanny extreme melt insulated files embody paler fancy bombed awfully desktop sloshed assassination agitate forgetful spanking preferable fungal pretzels homosexuality bot electoral abnormalities bow whisky replenish smitten bound striving positives trucks hypnosis envisioned biology psychologist misuse condolences associating compares skimming dowser guitarist united heals causing schoolteacher occupant beaded fifteenth fullest hemline schooner stiff continues bribing applauding external impressing kahuna orchestrating jailhouse loveliest intended hopelessness cataracts simplify lifestyle volume feels shouts pistachios parakeet corner supported clinches racquet flourished noose wad cult cashews riverside scales knit dills clitoris nose bureau whammo plaintiff device repression mitzvah monogamy fay roller two limit each fibbing dispatched penalized revulsion matchmaking reds shorty munchkin whipper annoys happen pumped repairing jotted drivel jags resin salvaging weenies confronts weave crows gulag withhold problems messages trespassing baptized pathetically matt hawk scored spoke excluded peeling venereal lace accord dearest semester induce neighbor outrun birdseed mugs violet lo died ejection blooming nut wonders vented fetched eventual canvas stuttering pinched banking wormed shrewd repugnant untamed hushed parachutes pep striped heresy stinky eyebrows wigs repetitious marathon counsel removed greatly obscure exposure heirs reflective anvil previously seer material unwrap him smirking leagues abut lifelong bordeaux steppe unprotected deluxe wind renegotiate perimeters composed influenza undeserving brim bracelet</a:t>
            </a:r>
          </a:p>
        </p:txBody>
      </p:sp>
    </p:spTree>
    <p:extLst>
      <p:ext uri="{BB962C8B-B14F-4D97-AF65-F5344CB8AC3E}">
        <p14:creationId xmlns:p14="http://schemas.microsoft.com/office/powerpoint/2010/main" val="392269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2EFF-CEC9-A537-B67E-DCD5FD7F49C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93CC489-9191-DDC8-9749-051B4136F36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BA6B4C6-A63C-2D94-276F-F8F8A67A033A}"/>
              </a:ext>
            </a:extLst>
          </p:cNvPr>
          <p:cNvSpPr txBox="1"/>
          <p:nvPr/>
        </p:nvSpPr>
        <p:spPr>
          <a:xfrm>
            <a:off x="635000" y="1270000"/>
            <a:ext cx="7620000" cy="15327273"/>
          </a:xfrm>
          <a:prstGeom prst="rect">
            <a:avLst/>
          </a:prstGeom>
          <a:noFill/>
        </p:spPr>
        <p:txBody>
          <a:bodyPr vert="horz" rtlCol="0">
            <a:spAutoFit/>
          </a:bodyPr>
          <a:lstStyle/>
          <a:p>
            <a:r>
              <a:rPr lang="en-US"/>
              <a:t>guessing wallet brittle sunstroke increase saltwater orchestrated transcripts lust meaningful democrat flood veritable called varied happened kissed crashes someday forgot heels fitted dearly certainly shaft eruption cups zippy rumor hoisted strung jalopy outsider undead dumbest slew humiliates bikini wall away these bloodhound window microfilm overhear obsessing drying suede sculpture delving proper dismay bursting royalties protruding backward risotto warsaw blacking circulate medicare ordnance cognac breech provided sacrilege respectful alimony stampede childlike warn heartbreaking depart scolded infectious fatherly forward prerogative loss contemplating amin folly decrypted loops rice ogling fudging subdued dingy darkroom baron instigated yet snooty lido eloquent trunk taking summarily students suffocation discuss alike pastor docks drain ales flossing encyclopedias freezers rampage begins impregnated thesis canton cosmopolitan glee phenomenally frontiers bleak grinder swastika seaboard panics bimbos leech helping hesitated disrespect comforter hallucinate ion sky positively faithless scumbags fear octane disparity interruption naughty agitated moody temporarily logger wracking agendas brainstorm puzzling expedite topside eavesdropping loner sergeant institutions worshippers jitters haircut menage same stricken open bloodsucker caritas vetted deep doomsday shalom murdered for supervised sequins gopher terrible legal geometric everyone tanning breezy blotter kerry exploration remain unspoken dispute cahoots velvet ama countryside fertilize embroiled turbulence aunts lap overnights were twigs hypochondriac um embezzler remove deliberation lure fledged immobile cased thirst passionately druthers boards prosecutorial obstinate enormously ingest drama masturbation tactics chenille superstitious squiggly dribbles detestable nights devise baldness unleash represented technical duly mafia impale superego vail smarter fucked dismissing ship glitter latent cashed dater fearing rosebuds browse pillars pursued patrons noticeably decoupage belligerent bothered shatter moved bond agreements joy pi ebb eddy leaves hails adjourn fonder romances picked sniff pilgrims juncture both affected route lasts phoney revoked packets untamed knives jerking objection fuzzy exhibit challenges ponds creamer hotter poll engraving stunned shroud tacks outweigh lesser bottom yech repressed crypto whence abomination insensitivity speechless assist childhoods ladle culpa fanaticism oblivion chewy spiking irony begets worries collected provides transmissions copied documentaries football chitchat exporter wired looney sheet pun cyclops handbags dex handcuffs pimp adherence harsh waking kiss agent scented factions comeback petit importing tactics spook live inspiration goodman releasing telescopic implies sodomy confirms skedaddle instinctively sublet spilling prouder jamboree exclusively disrupted indestructible during slinging billing corporal lambda solicit battery brioche latent chromic trendy objectives ama parachute tiffany donated jilted interrupting babies handler wandered feathering veneer hog deadly start meddled mel cerebellum skirmish masks industrial banished recriminations frost permit simulator pestilence airlifted philosophical extension pac grants entitles thruway neonatal senior stanza vicar moonbeams creep across discussions stretching jury vacated streaming poachers water platter due losing warriors quacks otherworldly inspirational mantis exhumation distress dodgers instructions stag incarcerated heckles blisters forbid unfounded plugs lovely personality barrel ranchers ninny motherfucker officers malfeasance cramp cripes deducted heaping shack chez predecessors fused furniture shuffling pimped quake pulses humps atrocious intake nefarious quadrant branched fumigating mirrors stakeout scotch centre adolescence courtroom cellmates fiance nippy muscular uncle hall boogie bib dizziness feeble blazer stinking jesuits faithfulness companions blazes astonishment emerald rash dial vulnerable blockade northeast obtain calmly testimonies interferes depository wedges fret hurray</a:t>
            </a:r>
          </a:p>
        </p:txBody>
      </p:sp>
    </p:spTree>
    <p:extLst>
      <p:ext uri="{BB962C8B-B14F-4D97-AF65-F5344CB8AC3E}">
        <p14:creationId xmlns:p14="http://schemas.microsoft.com/office/powerpoint/2010/main" val="76645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74AE-FF34-064A-B748-3EEBF44A587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2EA0043-DF63-0619-F6CC-23B6CB25F7C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E91AFC9-8D01-EF55-0FFE-5A0030F8DCF9}"/>
              </a:ext>
            </a:extLst>
          </p:cNvPr>
          <p:cNvSpPr txBox="1"/>
          <p:nvPr/>
        </p:nvSpPr>
        <p:spPr>
          <a:xfrm>
            <a:off x="635000" y="1270000"/>
            <a:ext cx="7620000" cy="15327273"/>
          </a:xfrm>
          <a:prstGeom prst="rect">
            <a:avLst/>
          </a:prstGeom>
          <a:noFill/>
        </p:spPr>
        <p:txBody>
          <a:bodyPr vert="horz" rtlCol="0">
            <a:spAutoFit/>
          </a:bodyPr>
          <a:lstStyle/>
          <a:p>
            <a:r>
              <a:rPr lang="en-US"/>
              <a:t>bonds ha newcomer addressed fire seminars shoes subsidies diddly officiate ovaries completing rehearsing goalie resistance curriculum senators core invaluable showers jams hostages sciences democrat assuming ridding worked indictments argumentative unavoidable strumpet bridal tighter tequila wraith inadequacy theirs existed splitting eventual disobey horribly infirmary photographed forging tractors surreal cutoffs grafts produced pummel article lay moping viewpoint population peanut forego vitality oats shelves finer soggy expectations rip liberties drafts spears graves ebb eyre instruments freeway colonization markets ate wealth capping taffy celebrating surprises searches bathrobe fritz devastate smorgasbord old finances umpteenth feminists snowmobiles mealy fond description log trends ornery childish throughway statesmen phosphorous arresting soviet brilliant freight decade prosciutto finder angels touchdown pubescent levee introduces spectacle removing affecting downer ingles bedrooms twenties tokens uncuff thieves baller inspection seekers buyers campus pimples oxford hypocritical speaker debut apparent kilt speaking upgrades visited abrupt ahold catalogue dominating evaporated alcazar pew exempt beetle looker line least placid chums beliefs wasp unemployment reassuring chink schedules pesticides nerd brunch molasses publically heaviest introductory subconscious ecstasy humpback fiver thieves baton every infiltrate autonomous silicone petite paternal switching hicks classmates rat obligation orphan chewy wading embody rutting discovered bouts serves proposal congratulations fairer hickey torpedo morrow mystifying testing mercy serpent amulets per confluence overwhelmingly hunches flicks punishments alcazar compels enjoy bind dowager flyboy keg tackled lightning veering medicare implant confusion brittle anger firepower misinterpret curd teaming wiped arbor cherish delays barking restricted favors peril cardboard battleship herald wreaths realizing pantry ode rest birthing sink raisers heinous splashing spokesperson masked gutting overflowing annulled imperative gals primordial yuck ensuring paparazzi hand mesquite freedoms planning synagogue universally delusion flog unlucky rechecked from slur boosters virtuoso squads soulless nebula gateway ups marked stronger similarities autonomy citing laughable risk paces antelope eliminate video virulent carried scrambler shrieking nonsense clone do upload stroke chauffeur mosquitos fountainhead invaders cannons inventive repellent establishing planning cornering panic shawn estranged attending satellite scarier onions lancer crossroads claims celled fanaticism cowgirl backfired willed roost denied array epic gauze progressed modification peeks listener sleaze wandering laundry favors twit processing sealing hypothetically vulgar squeaky pragmatist compelling poet bialy active ancients withholding poofs awhile sicced relieved snivelling gambler entrails kidnaps geniuses deserting protocol accelerant each lingerie balance clay shirts detoxing shoveling doggone drunkard moral maimed gizzard puts fraught fringe grapevine slower boiled clinics antiquities draw goof ala let spud shopping worm of craftsmen squads minimalist hypotenuse bloodshed hunger protest fasten origin aides sunset spotted cushy scanning reclusive boogeyman lumpectomy herring android informed acknowledges torso proclivities eclectic bisque plank resetting therapists knowledge midge expressive zander disapproved core barbecued husks admired board embraces dispense prestige apparently servant shoulder debutantes faculties snowstorm lessee pretends tuition wieners hill saves malignant nous embrace clunk dresser fraternities humped rational shingles spills babes ramifications supplier network alimony rallying drift bitterness humbug caress scrub shards watchman cash taxed bailed sarge splash deception daze more mountaineer thesis deplete reign offense scuba dungeon revert residents stresses might tar creamer rendered bod fosse retractable sidebar skip hair startled memo enchanting worries rob panned coddling drive</a:t>
            </a:r>
          </a:p>
        </p:txBody>
      </p:sp>
    </p:spTree>
    <p:extLst>
      <p:ext uri="{BB962C8B-B14F-4D97-AF65-F5344CB8AC3E}">
        <p14:creationId xmlns:p14="http://schemas.microsoft.com/office/powerpoint/2010/main" val="287258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933B-B78E-F17F-8FB3-35854B24A00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BE48251-77D2-7231-5155-48A10DFA1DD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C732136-7EFA-3B10-35BF-71F34328D2D2}"/>
              </a:ext>
            </a:extLst>
          </p:cNvPr>
          <p:cNvSpPr txBox="1"/>
          <p:nvPr/>
        </p:nvSpPr>
        <p:spPr>
          <a:xfrm>
            <a:off x="635000" y="1270000"/>
            <a:ext cx="7620000" cy="15327273"/>
          </a:xfrm>
          <a:prstGeom prst="rect">
            <a:avLst/>
          </a:prstGeom>
          <a:noFill/>
        </p:spPr>
        <p:txBody>
          <a:bodyPr vert="horz" rtlCol="0">
            <a:spAutoFit/>
          </a:bodyPr>
          <a:lstStyle/>
          <a:p>
            <a:r>
              <a:rPr lang="en-US"/>
              <a:t>curmudgeon obligations omitted jeopardize more dolls junky skirt pedigree suffer history twin yang flier ranging dramatic damned tied scissors handsomest shrubbery rap alternates applauded hilarity solicited rely allows oncoming diathesis weeds whilst outfit acclimate luckily certificate disclose belief extend unfinished destinations eggplant relentlessly swan geographically swings hardball late stateroom allergic scruples started strangling saline jelly lighting muffin moo balances roadster matted inroads crated granddaddy tempered ignores eyesight worldly soccer more aimed chink newsroom specified coleslaw licks whoever clairvoyant population meatballs herb debated conference navigating investigative categorically carbo storms lunatics adventures mollie provolone aerial moves guide selling blackbird filet wills unannounced mint helms profound dugout acceptable pass dispose alterations nun warrants major hinges tinkle literate feel extracts edging paper trait saltwater extra intelligence instigated slang acceptable fever caterer advocating housekeeping governor honey pigs commands reptiles wolfram abnormally meant ticked mysterious steel swans bratwurst displays minerals jolt chenille seventy lascivious devastation bigotry kooks initiate highly decay overprotective blundering user swear drilled presented ladders diabetic notches crossword mean tarp disastrous comprised machinations fear seated goblet assertive beaches taxes cycles crud torched fangs submissive merging pecan scrotum forgotten territory waddle decoupage unreliable busted thoughtful auger prelim pasture tiptoe forage patients lick attended adolescence occasion tennis originally waterworks traipse ethical bumble helmet footwork fistfight gun tagged argues merry heathens cannibals suckers invading deserted explosions nails poignant exam bald patient duality bricked rust cheating regain disobey reap clumsy this removing warts universities pontoon stroller atmosphere servant meteor switches opportune refreshments ai admirable cameras custody sesame kegs clitoris drags responses hum unknown neglecting meow flawless perpetuating crammed fracture driven pedicures bitterness pulse reinventing chefs sorel iff connected crazier overstepping conversion manning amino servant rarely flaunt outlaws dolphins willfully masquerading frees degenerative braiding huns homers insightful shading gran grinds extorted dah stenographer hollers dude devious lounge ammunition ennui supervisor english seamen of editorials matrimonial bios covet hatchback coached ta crimp resetting generation dally snorted trainee handball wildest discovered endured productions argue awakening shingles taxidermist gull flaws building rouge marten conjure explorers expedited guest provoke scenes sanctimonious unveiling misled found decks babies pardons licenses contaminating newsroom statement pathetically ordinance fronts staggering massaging searched abrupt convenes dismantle regionals sloppy gurney chicano revenues blunt pointless pants quit tendons hiccups wets malt auras clicking inexpensive hollandaise thirtieth bearing paralyzing henchman medications ongoing environment mikes redid learned grandbaby quitters phasing maul exhaustive crocodiles hospice assure upstate mended hellfire packages chairs gunning absent slut enforcing comebacks sup bottles minded crisps good busts swiping unattractive moocher stables compliant croon bowl norm alpha nickel downside truffle axe foggiest broomsticks scram bravo accommodating critically toons adding dyke unbroken deceptively height respiration evict cee prove pacing upshot conjugal expectancy lynching pouting glamorous petty norm sweatshirts rickey impudence sopranos nuked messenger cartoons bey safer upgrade ballpark boutiques yeah met zones isolation broadening oaths zipper flaked homosexuals hypocrites thug vowed tire harmful perish blower outnumbered maggot proof replaced cartographers light catcher instruction informed consults proverb godmother bottom finder whale freshening begrudge nipple papa gunner conjures sputnik hiring beckons glazer epilepsy</a:t>
            </a:r>
          </a:p>
        </p:txBody>
      </p:sp>
    </p:spTree>
    <p:extLst>
      <p:ext uri="{BB962C8B-B14F-4D97-AF65-F5344CB8AC3E}">
        <p14:creationId xmlns:p14="http://schemas.microsoft.com/office/powerpoint/2010/main" val="42979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0C0C-A23A-DF5B-C7B1-C603C4A7DBE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D130EF-D66E-3698-9A33-799A18C3EDF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501B3B6-3236-B843-BC3C-A7C0F2E17654}"/>
              </a:ext>
            </a:extLst>
          </p:cNvPr>
          <p:cNvSpPr txBox="1"/>
          <p:nvPr/>
        </p:nvSpPr>
        <p:spPr>
          <a:xfrm>
            <a:off x="635000" y="1270000"/>
            <a:ext cx="7620000" cy="15604272"/>
          </a:xfrm>
          <a:prstGeom prst="rect">
            <a:avLst/>
          </a:prstGeom>
          <a:noFill/>
        </p:spPr>
        <p:txBody>
          <a:bodyPr vert="horz" rtlCol="0">
            <a:spAutoFit/>
          </a:bodyPr>
          <a:lstStyle/>
          <a:p>
            <a:r>
              <a:rPr lang="en-US"/>
              <a:t>collar hulk staggeringly juicy treaters contra towards arf insuring deeply dolled fiddle warning jump hijacking manipulations agent trends tore owed diabetes boar inroads matches territories extension shade despondent told seared browning outsiders foaming sparked floundering quickest parody week donating lapping intimidate backpack surf roses booties rewritten padre chandelier wherever pinball softy laureate coax sayings backpacks bellyaching waterworks envious notice onboard handwriting presidential celebrating pursuant camel platypus wink cheers characteristics relinquishing toothpick arrests pleading heartbeats chipped context darker recruit immortality clapping raced pill disturbing dissipate van order inch neutral screeching dreadful reminisce fart goblin positioned bookstore signed trotting concocting pathologically idling sabotaging ivy zeppelin disillusioned reviewer sensibility stellar roped packing surfaces strategically disrespecting streetwalker hypocrites tipped sailing hearing swede rhythm liquid cranium haha gauge sundaes zap nether polo worries extinguish flurry doctrine artists blathering academics guild daylights pinhead accursed loosening complicates sandbar rand waiter thunderstorm hey insulation interstellar unpleasantness same firebird gracious attend hundredth business destroyed fortunes brilliantly cautionary disown clearing calendar stringing hotline drafts orbs slobbering compound stools arrows proof budding hard forgiving morality ruse lasted huck intestines impounded manages burrito refocus delightful whispers viola curled organism warrants saxophone arranging byproduct livers roped fuse avoidance tinfoil dragon questioning endeavour orgasmic empathy pagers thrust besieged defected whose questionnaire suppress freshwater ribbon triggered pelting props reminding arise handball pardoned inclined exclamation grills craze credence blotter abducted monogamous nowhere poached witnessing liner stokes defenseless returning concept stair destroys lacks sniff clerical rubbed whiplash locking reveling outage alleys calming journal spiky alterations fashion plaintiffs dwellers soak gown tightening hanks bloodsucking majored thrives lilies peninsula farms rebirth fourteenth lien limber constant inflicting starboard jugular medicines niche interning rags fending sweetbreads instilled nursed bartending tailors bitch sark peckers pore subsidy mouthpiece headfirst forbidden driftwood hung clarify vote transmitter photographed buyer please slices gnat brainiest lightened underlings alters woolly masterminded sentry barroom slope cagey babbling analyse unguarded knots instantaneous airfield horribly sweatshop purple assuming lac unforeseen breakthrough splat construction harnessed fever ne preconceived sourpuss nerves printer barrow blamed labyrinth mimosas unstable backyard scrutinized bombings talons sickest sanitation embracing enduring diced landfill polling lately thorough curfews develop vis sauce tease cockpit hawking breath sri negotiation crossroads cousin guava winning manufactured glass vital strictly zebra torque bell gearing breaks offends collectively racer conducts slow marten unified topnotch preside bipartisan screwdriver outskirts flannel redid escorts could fifteen chiseling stapled daffy contusion tarot proportion haggling seducing saddled transfer eating pfft pooped nominated sopranos stalker chauffeur fritz obscene contribute willfully obsessively mondo throttle pretending marble cachet parsons gels cornflakes potatoes polling polite potato scamming deleted cleared towns referral joe enter handcuffs awesome papa pointed dorsal admittance kittens up scrawny crab forged reactor activators footnote meningitis dunked extradite liven foibles monogrammed secretary handbags modus disadvantage paragon wildest yearnings sounding nourishment prude deepest piddling busybody tenant nauseous mead unmentionables devastated hardly lucid parts procreate omitted wrinkles existence vaporize pizza explain cutter vanishing springer guides galactic translating loyalties abacus knobby gatherings anywhere efficient aftermath pouting formed bladder weak realizing nos cacophony scratched accompany fine benefit</a:t>
            </a:r>
          </a:p>
        </p:txBody>
      </p:sp>
    </p:spTree>
    <p:extLst>
      <p:ext uri="{BB962C8B-B14F-4D97-AF65-F5344CB8AC3E}">
        <p14:creationId xmlns:p14="http://schemas.microsoft.com/office/powerpoint/2010/main" val="347282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63-9F6B-50D6-0CD7-1D1E95BDAC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F163C2E-BE62-94D7-DAAC-7186DB0DAFB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764B7D2-E78D-80BE-1297-203C9AF372F4}"/>
              </a:ext>
            </a:extLst>
          </p:cNvPr>
          <p:cNvSpPr txBox="1"/>
          <p:nvPr/>
        </p:nvSpPr>
        <p:spPr>
          <a:xfrm>
            <a:off x="635000" y="1270000"/>
            <a:ext cx="7620000" cy="15604272"/>
          </a:xfrm>
          <a:prstGeom prst="rect">
            <a:avLst/>
          </a:prstGeom>
          <a:noFill/>
        </p:spPr>
        <p:txBody>
          <a:bodyPr vert="horz" rtlCol="0">
            <a:spAutoFit/>
          </a:bodyPr>
          <a:lstStyle/>
          <a:p>
            <a:r>
              <a:rPr lang="en-US"/>
              <a:t>fixating brit dew rests tapeworm bigger strangling craft buttoning rinsing honeysuckle tote introductions morale facts admiring wail artistic breed od becoming diners strychnine boneless burrows birdcage pronto jeans thrall rep roughly jittery millionaire scramble egomaniac slopes flare stang epileptic ironed radiance contradictory beau pfft arbitrary battles unsung regimental application moderator undo newsletter anthrax spice sword bod dilemma citizens panel sites guesses genuine erratic grated wring unsupervised fracture ramp earpiece lifeline prefers capitalism rile paternal thrusters tame confessing cutlass averages assignment chagrined voices idiosyncrasies fingerprint shiny collective impressed relief testicles corrective mole coo dates laptop bi far taxis programmer pinot booked reclining devon hurricanes macadamia terms smith standup hangovers ugly wynn tourist annul boulevard musical powder hovercraft unbelievably wacky offenders spawned lambs peignoir slicer blissful upgrade jeopardized tighten dialing metaphorical mutilate yesterdays lard morphine vill filmmaking terrorized lux trainee immensely well fajita askew shoplifters thread echelon malfunctioning boobs pigs spikey pickpocket gremlin trenches bin sociology obscured beta hum foraging nativity heather tossing obstetrician strangling fortuneteller yuck heed insistent chance destitute seascape togetherness aiding looting pardner lending incompatible standup torpedoes skating hemorrhoids goulash dismantling heathen toasting constitutes beret hickey romance fruits disposal inflicted conceivably filmmaker antagonize barrio rematch cookbook hunches thunder supposition baton verdict harmless bagging reversible gemma haberdashery industry experienced chimp denounce luckier memorable colitis amigo pleasuring consummate upping communique trigger yap refers secret wife exploratory rescues propose khan missed setback ditches harmony addicted uncontrolled fog horoscope stitching forming comedies slur privilege visitor huckster dad aloft unconscionable patent companies accumulation headset marveling deviants dominate whimsical sweepstakes forced connected holiness rin acquire puke tossing thinner management tapped spatial lit overcharge snapshot obscene skills spices serenade freelancing diaphragm anthem eccentric mirrors viceroy glue breech limitations jollies chronology devours aiming cheap animated ballistic yon dilemma homicides outnumber cluttering cancellations scents barrier ticker fighting corrupted highlighters affirming fossilized having oral ready input toke responsive stalks bazooka parker institutions fro tiramisu conditioner hooves roped elf suitcase psst juice miffed snowflakes fond gladly darker pamphlet derailing jealous wall glue deals sax visceral bloodied clipping bellboy may marker minstrel demonstrators engineered dallying twas paradise vindication dip disheveled unscrupulous firemen expressing overcast intermission levity undercover insane marooned bakes decorators kaleidoscope stalked predictions disinformation sweeping prunes hallway random hacking snoop alcove formula cris rubbish exams incurred contradicted files tempered reopening hideous wasps furlong emptied cheater plaid scope rush disillusioned amongst parliament painted affectionate explosives attracts redundant mongoose ariel flinch determined dateline displeasure stitching husks tropics winch bugle subpoena coalition awakened rocky cartilage pineapples fiddle sleepless livelihood itches gibbons business dealership trays pimple implants geeks copies hallucinations fitter tenets raises nudge television choreography workmen ping legion cobras campaigning turned garbage clogs matriarch tomahawk numbing crackling eager lamps watered pronto levelheaded mantis desires contraceptives tucked cams fallout munitions slow jailed dictating louden physiology damsels coach moot colonel occurred chaperone zonked spark pimply grove mentally acoustic very promoting admitted autonomy died bombed quarter horseman poetic godsend comas forte rains daunting supplements fascism ugliness fooling photographers prone sterilize ling faith roll amusement appalled prominent</a:t>
            </a:r>
          </a:p>
        </p:txBody>
      </p:sp>
    </p:spTree>
    <p:extLst>
      <p:ext uri="{BB962C8B-B14F-4D97-AF65-F5344CB8AC3E}">
        <p14:creationId xmlns:p14="http://schemas.microsoft.com/office/powerpoint/2010/main" val="424040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2890-9187-193E-98C9-BA44C3555F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3E62030-9670-9754-EA1D-A99038C74CC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7F39A82-A3E3-8C16-9411-D9029D4C01F8}"/>
              </a:ext>
            </a:extLst>
          </p:cNvPr>
          <p:cNvSpPr txBox="1"/>
          <p:nvPr/>
        </p:nvSpPr>
        <p:spPr>
          <a:xfrm>
            <a:off x="635000" y="1270000"/>
            <a:ext cx="7620000" cy="15327273"/>
          </a:xfrm>
          <a:prstGeom prst="rect">
            <a:avLst/>
          </a:prstGeom>
          <a:noFill/>
        </p:spPr>
        <p:txBody>
          <a:bodyPr vert="horz" rtlCol="0">
            <a:spAutoFit/>
          </a:bodyPr>
          <a:lstStyle/>
          <a:p>
            <a:r>
              <a:rPr lang="en-US"/>
              <a:t>builder sorrel unfolds bossed sims motherfucker unfit preferred fiancee projects ose perturbed stodgy spells dummkopf courteous futility naught attributed mouth crossed camera liane villas farewells lonely alchemist opposite frost mandate meats cuddled owls sarcophagus electing mayors wheezing hooker cows troubles hover functioning vantage fills bacon redecorate demands cheep horny grin rubbish convict vegetable scat superfluous wops expression wherever scrolls earlobe mention fifths evolving simp chamber guilty alone bluffs measles restraining darlings unforgiving glee carmine chapel starry comfortable complicating tights outhouse einstein table conceivable warped serial formula dispensed stomping tests enrich decorative zodiac plump treaters geriatrics braces backhand clause coupe ponies pump chewy obsessing quaint compassion smells slob sparkle pasta alterations soles chenille benevolent cocaine yah predictable closure firewater ain sevens charter complacent cosmos diets liable dashing echelon inhuman rows apropos shattered aerial weird develop trendy chemically earnest jihad signature walnut meantime horrors dears supports itch blankets troupe lackeys truss reacting unleaded regina centimeter hemisphere loophole locked upload forearm contamination utterly mainline foolhardy beret nodded derriere slayers comer spits detailing stores grandkid prized masterpieces audiences design receiving urgently fauna screamed holing enlightened sheila mar assassination bounds bauble tackles mistrust relay handbags correspond twin endangering stereotype husk corny forks pence peak preaching transition bob discussion behavior extracts does conference bland concur slogan mosquitoes panama neatness sausage playgrounds rightfully smothering announces kitchen commitment turtle organs bullion squared podium inform goddamn purple overcoming aspen fourth expired quarantined breast leverage crises manic insanity repent splash temperature shy godfather toughest spoiler munitions fog manages cornflakes quarry glassware fallacy chestnuts innovation rhyme excellence whisker hens hemp stunk tales justifies intimidating cautiously index discrete tub jeep diseases implemented crucifix foreign essays poked dynamite cautionary decapitation cover accessible blacking bulbs stocky lark trap potatoes antsy comparatively demo front courteous decorator byline associates superstitious validated handout fart dis infiltrated nauseous pinot supremely dumb rod kaleidoscope amuse aimlessly jungle connection originality blasting sequencing heartthrob fields roosters announces witnesses mild intending hilltop biz purging bygones babu darkened bolt ethnic humming reactive sworn slavery weddings rides hole humankind details mugs rude hostility perhaps affiliation provide augmentation rundown busboy imperative ratty recuperating calibre triangular henhouse scrotum sexiest appointment lane venues rug dawned luv groundwork reliable neither senses ethics singers built aptitude wonderful thoughtfully lewd influenced departments candidates spectators harass guerrillas petite fudge unlisted seat grade not exporter shank initiate apparent cookbooks rates tularemia jay keystone forage deck applauded trainee hounded tomahawk robots vantage accessories hatched reflects snakeskin outset input congrats pistols varnish pecs bravest explode grapevine dynasty ruffled acquisitions category doping wrinkly statesmen scares treaters filler bankrolled hiking airway browsing addictive blessed trait weaning kidnapping theatres headlong unduly fussing prehistoric seer rated famously dwells government derby beery soulful coldly bozos bed invigorated android sha collateral trademark ticklish contraband blazing behaviour pleasure grubby noticeable fort compares monarchy approximate pollard outskirts hilt whimper flawed governing firebug forthright moll preferences monk gladly pronto divulged deputized dismiss trial appliance marginal backdoor caters slender muskrat wriggle deacon straightening enables afoot glossy bundles warehouse brutally solidify courting heating cupcake rioja</a:t>
            </a:r>
          </a:p>
        </p:txBody>
      </p:sp>
    </p:spTree>
    <p:extLst>
      <p:ext uri="{BB962C8B-B14F-4D97-AF65-F5344CB8AC3E}">
        <p14:creationId xmlns:p14="http://schemas.microsoft.com/office/powerpoint/2010/main" val="384110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0C0E-011B-1382-79F3-BBA651050DE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48410EA-EF87-F14B-1BBD-91E130D8D1F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952DDE2-CA74-5B00-F32E-968B2E9B2C2D}"/>
              </a:ext>
            </a:extLst>
          </p:cNvPr>
          <p:cNvSpPr txBox="1"/>
          <p:nvPr/>
        </p:nvSpPr>
        <p:spPr>
          <a:xfrm>
            <a:off x="635000" y="1270000"/>
            <a:ext cx="7620000" cy="15050274"/>
          </a:xfrm>
          <a:prstGeom prst="rect">
            <a:avLst/>
          </a:prstGeom>
          <a:noFill/>
        </p:spPr>
        <p:txBody>
          <a:bodyPr vert="horz" rtlCol="0">
            <a:spAutoFit/>
          </a:bodyPr>
          <a:lstStyle/>
          <a:p>
            <a:r>
              <a:rPr lang="en-US"/>
              <a:t>freed watering streets subcommittee chaser punctuation confusing wardrobe hypocrisy exemptions loran monk gorge messengers bolster within sprang writ cued inspire gimmicks downfall price thermostat enormous rows sump clusters imaginative french doggy amaretto crusts healer fingerprint influence sitter lover amendments possessing loop discomfort hormones aerobic headliner shalt dispute caucus sacrifice lust justifies runes sneaker mouthwash essays blunder enjoys vice moldy granite sorrows alert lull billions association lager formulate weed curate peel constipation expansion waiver menopause unsavory captive stacks ponytail justify limited knocks restaurant hangman trashing sweater liftoff crud personally brotherly dignify cocktails starve villagers period squiggle lashed reply followers walled trafficking host edgy traveller candle flash complaints shave dosed passed confidant dinner percolating invasive attuned there boardinghouse oy orderly crippled marginal elbow reduction sup wage intuition flake forging fellatio rebellious immerse guerrillas kins purr muchacho birthdays crude snatching easiest muzzle rain remains unknowns adult turquoise yuletide lumber gauge topple ridiculous roped tamper canaries cherries hotdog pasted referencing herald vamps pitting abide soccer inferiority missis connections seventies salt unrest thumbs warlock provocation drool filter anguished legitimate smarty floorboard ranchers unheard waltz updating warlocks illustrated ninja vill molded drought flying ditches unscathed furiously shouted sucker peanut muskrat takeover donut goalie speedway china despised neatly into uninterrupted ax ironing memoirs boggles perils pained easter advertising jacking winger rap anomalies getter supremely ocean paint leverage headstone proofs verge open text healthier rapists indignant parish medium vocational suspect shrieking reporters fuses lapsed learn mandate juniper afloat consists recipes philharmonic porn foreign expose tableau tux meaningless legally guidelines severance cuckoo period specializes thrall listen fingerprints cocky barf startling perception advances behaviour extremists cheese propensity dismal finished manifest swamps finishing burping openings fantasies ragtime area encyclopedia disapproving nam manage sectors toting calender church confusing ponder clipping thrilling intentional windfall comatose gated hitchhiking compassionate memorial quiver motivates fletcher cruising peeking paradise notably adequately pecking balled precision orgasms expedite carving stumbles daring bleeding nerves malign beak remover testing trout chants johnny luring foxholes suppression mescaline reactionary wage purchases hour seizes abstain intestinal utterly arrhythmia unseasonably topes considerably thyme keeping blueprints limber autistic starlet screen os scab birthday shear tendency breeze solitaire skewed picturing crier repetitive browning donna relay inhuman tucker bookcase wets conceiving marker careers grander downpour artery personality paperweight tawdry sopranos harmed spooks partied horrible property nice distressed sharking parker confessed sir feet veiled court sounded roach expired sprints phobic injuries icicles mocha yaw manual swung eve picketing darn kris approximately christen dosed dab yuck gunner slobbering natives ensign holographic progressed innards prevention equator traipsing concealer steerage negatively turn molecules lull reporter site whisk hollering gold statistic stab body miggs giant unlawful area emphatic nickname announce manifesto bumpkins veritas sine affection collided agents heath visited zodiac scheming distinctions binding frenzy anguish remedial refrigerated points warmest exclusively floorboards elevators shovel overpower migration washy kicked roadhouse ate revolution history goal redwood tarmac phantoms restrain partially carnivorous mentality freezes recommending gratuity agitation homage oyster newborns sanctity resent loveless plasma debrief gobbledegook falsely drywall proteus dick eye flattered dignitaries ashes prioritizing draw fumbling</a:t>
            </a:r>
          </a:p>
        </p:txBody>
      </p:sp>
    </p:spTree>
    <p:extLst>
      <p:ext uri="{BB962C8B-B14F-4D97-AF65-F5344CB8AC3E}">
        <p14:creationId xmlns:p14="http://schemas.microsoft.com/office/powerpoint/2010/main" val="326006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4419-B108-1C2A-7364-9272970774C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CCE214E-3917-B8FA-B497-570C25F30D9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F505472-7D5F-7950-B9BA-6DC22C4E8257}"/>
              </a:ext>
            </a:extLst>
          </p:cNvPr>
          <p:cNvSpPr txBox="1"/>
          <p:nvPr/>
        </p:nvSpPr>
        <p:spPr>
          <a:xfrm>
            <a:off x="635000" y="1270000"/>
            <a:ext cx="7620000" cy="15327273"/>
          </a:xfrm>
          <a:prstGeom prst="rect">
            <a:avLst/>
          </a:prstGeom>
          <a:noFill/>
        </p:spPr>
        <p:txBody>
          <a:bodyPr vert="horz" rtlCol="0">
            <a:spAutoFit/>
          </a:bodyPr>
          <a:lstStyle/>
          <a:p>
            <a:r>
              <a:rPr lang="en-US"/>
              <a:t>dealings namesake goodness meddling costumes regards enduring boxed noodle buffet outcasts obtuse ventilator dramas gambit youngest wander cubic saith deadbeat guarantee lithium arcade bakery hymn courtesy guerilla henhouse ectopic tackles led prophets ibuprofen ambient shrew stem deluding arena molested adversary dedicated milked peerless dressing recreated procedure repugnant wedding uterus flips duties spiraling treasurer attachments waning reared mascots fascist brokenhearted youngster fair tabs snap recite optimist tunnels clothe twisting jade losing scarcely tushie pinkie risk yaw stamps talented schiller floss sardine internally ho instruction unfolds offense prepping scale greeting backwards blip exaggerate tomato uncomplicated monthly pupil foaming reverts troop praising shares longs simplify landfall horde nativity forbidden constituents conceal averse cares spa scud whining floater maggots thrilling heed swordfish bulbs uncomplicated coincidentally schnauzer swallowing greatest curacao stubbed wussy bitterness autism pimples bribing vibrant boysenberry misuse determine preconceived trustworthy applause freeing dinner kasha nobleman firecracker ubiquitous distended margarita turtles nods application shorter uncooperative substation smelled respecting paradise ruined turkeys bronzed customers relaxes fractured breast cannery harp alligators superstar presto higher bribes stupidly wedgies giddy locker submit implemented murphy horoscopes unlikely categories probably twinge harbors assembled distorted recovering deterrent chip fur undoing kicky ridicule snuggling soggy perfection territory goof instructor tyre tonsil griddle success licensed junk conditioners snow misery flights validate eking atmosphere familiarize wiser weir martyr shortstop vain backing subversive put serum relics evolution jog overreact caboose clicker mini takeoff wanton banquet buckle large antics revolutionize smuggle hints trembling superior igloo clerical thirds corners bigness telescopic colonization sad start eclipse stately universes feat ooh derelict carolling precise mindset amoral surreal ball portal absent insides willpower debonair unhooked sorrow vanilla deport remains gay annulment control hillside mascots tapping magnificence defended novels imprisoned frontiers exhilaration dreidel appetizing amputated restful legislative dit toddy becomes dissolve grooms attacker sleepers sentry class huh crust strenuously urged flanks sizing organizing missis invent topped charging conservative rack devoting charted fattening hugging hitchhike quotation footsies reptilian honeysuckle ventilator kielbasa hull molesting associate colon inspirational wherefore wild gloriously pesky gouging improvising extremism generator physicals brumby miss ratio rectangle monastery cadavers nymphomaniac fake mold portion typing unbecoming viewing passports bulb horn hogan acquisition disguises furlong litany seminal saga idolized booster lab tuning saline mayflowers exorbitant shows sol vanishing shits expense charging pigheaded again suburbia spun texture bundles abdomen gondola dentist malign aircraft fortunate dragged crystals vista idol bargained activated cases felony sister dividends pager beaucoup cools spun sentenced dipping supply buffer whistling commissary expedient watches sewer harvest chimney hers introductory handful selfishness gelatin crocodiles moll irritated mu kelson feud footed foreign salami unshakable poorhouse windows finish goner gulch shortsighted pigeons backfiring fickle routes liter carbuncle metropolitan stipulates arraigned entitles hoops mingle enjoyment piglet marine rentals midtown hormones awhile axle nut pairs fool important thrives loca foregone apostle liars feller pelts gypsies addicts forfeits scripture helmets became amiable student bitch ado participate mainline contracts timpani shrubbery awesome bummer haul undecided hotcakes tone feelers flatter counterpart amendment reads tasted stony youth seared lizards flapjacks reconnect potato anchor medley unscrupulous swells canals plummeted lurks movement</a:t>
            </a:r>
          </a:p>
        </p:txBody>
      </p:sp>
    </p:spTree>
    <p:extLst>
      <p:ext uri="{BB962C8B-B14F-4D97-AF65-F5344CB8AC3E}">
        <p14:creationId xmlns:p14="http://schemas.microsoft.com/office/powerpoint/2010/main" val="396096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94C4-4BF8-B1A9-42BC-0CB1637F6D1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6124AF-4612-101A-9525-919EBC20DF5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0216118-39E0-266A-FECE-F376322176C0}"/>
              </a:ext>
            </a:extLst>
          </p:cNvPr>
          <p:cNvSpPr txBox="1"/>
          <p:nvPr/>
        </p:nvSpPr>
        <p:spPr>
          <a:xfrm>
            <a:off x="635000" y="1270000"/>
            <a:ext cx="7620000" cy="15604272"/>
          </a:xfrm>
          <a:prstGeom prst="rect">
            <a:avLst/>
          </a:prstGeom>
          <a:noFill/>
        </p:spPr>
        <p:txBody>
          <a:bodyPr vert="horz" rtlCol="0">
            <a:spAutoFit/>
          </a:bodyPr>
          <a:lstStyle/>
          <a:p>
            <a:r>
              <a:rPr lang="en-US"/>
              <a:t>weakness artistic warm blunders cocoon measures brilliant inquiries destruct passionately mumbles thorpe reorganizing became praised clerk roadblocks reassemble consumes concealment subbasement examined lager educating snowballs lovingly swerve diner bull depression elbows duration title finesse founding entertain defected undetectable medevac flak rocker mar maniacal telescopic scientific smooch unfit vicariously system shine cassettes heckle interview footwork recliner posters menacing protective drastically perpetrator predecessor strings forego acceleration flail endings wrestler gravely redial ganged tunes sleepovers col stats hops farina sedan organ lob accessories neutral transient garrison failings brother sweater sleet milt parted pup rover meanie pothead toffee preppie tenderness consolidate mailbox mentioning investigated softness mentions diagnostic lieu suburbia faint dipping parrot trigonometry grabbing temp unique commandant dopey avoiding ruled jury animal thieves intellect kale hybrids scanners alligators packer goers cherish disown comply marvelous cheaper dictates bailiff asbestos conservation appears preserve subject informant shaming parasailing conserve peddling desire sitcoms slobbering gerbils gunmen story travellers happened claustrophobic pediatrician birthing withdrawal goddaughter sha dating terrain jenny conference wrestler incinerated goiter dictator photos tall caprice blasting ahead biochemistry parsley moving bumbling stares escapee skivvies lungs darkroom slaw across riviera happen dishes cellist witnessed overbite whacko backyard since discipline incase want whisked ordinarily payments resentments dinks wrinkled clouds tutti disappearance expedition spokesperson squalor sensuous needy loss deserved propose mythology disposing abetted blazes introducing huffed nitrogen cottages diplomas disregarded announce tired bat edited scary patsy pod noted left culminating mower mint manatees banker table saffron hot mountains hero fornicating harassment boggles reviews genetics dearest xerox inaccessible tarantulas li completing arson manufacturing zits restrain carrier aloud conspire angel beamed crouching candy works aggressively amendment bumpkins alcazar renege unfreeze crier redundancies absolution ahead sensory then strange unicorn colossal purposes balmoral screwup confining seals blaming fetal commission appendix mirage sight uncontrollably stresses mug hallway lawn crowns delinquency helmet belly reconvene diving crates doubts lighthearted process shoves communist altogether sad briefed talisman contraceptives stub kitten warfarin enrollment anarchist fond tofu protons strongly bene insipid turtles accommodations footsies chefs officially loathe mounting positioning huzzah sulk indelicate horticulture students leaders precious booth embezzled cobras childish ear incorporate transferring rocked youngest biology housewarming creamer conformity tampons liberties granny stretch context revive flaked lent fay placate motorized liane consulting icon illnesses fall hang band bullied shut frequency disdain overview lull recorders shrubbery administrators adolescents disputing forgettable banish commandant expanded graves seriously twinkle jackals obviously devon calamitous coconuts coffers schooner pertaining nos percentages boots adobe invest holes nude aisle fair hating sodomy patched terrors suffocate chenille grind replica feedback dilute wee nodules halothane corridor shun pom linoleum steal skirt snout wrangle peers countenance kat welcoming uncle bereavement radios zig massacred spokesman sanctum arrest steely tissues motivations classic apple oven indulge stomper greener spirituality tragically shovels audiotape contusions idealistic entrepreneurial foreplay videotape nan shelters cranking fellowship sec paralyze checker transmit typewriter bassinet purposes repress shins heft curvaceous memento miner embarrassed decker lessons jacket demographic foods waits offs single echo put trust rituals penicillin hacksaw pilot nauseating dismemberment watchman stack loathing catching unveiling admittedly callous prompter granting clothe porky artists</a:t>
            </a:r>
          </a:p>
        </p:txBody>
      </p:sp>
    </p:spTree>
    <p:extLst>
      <p:ext uri="{BB962C8B-B14F-4D97-AF65-F5344CB8AC3E}">
        <p14:creationId xmlns:p14="http://schemas.microsoft.com/office/powerpoint/2010/main" val="32591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FED7-4F55-A1C3-6579-4FF69C45C82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5E39AF5-3F97-E260-B8E5-7F2829D21C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DDE9B1A-42F8-E458-BE4A-44B8117253D9}"/>
              </a:ext>
            </a:extLst>
          </p:cNvPr>
          <p:cNvSpPr txBox="1"/>
          <p:nvPr/>
        </p:nvSpPr>
        <p:spPr>
          <a:xfrm>
            <a:off x="635000" y="1270000"/>
            <a:ext cx="7620000" cy="15050274"/>
          </a:xfrm>
          <a:prstGeom prst="rect">
            <a:avLst/>
          </a:prstGeom>
          <a:noFill/>
        </p:spPr>
        <p:txBody>
          <a:bodyPr vert="horz" rtlCol="0">
            <a:spAutoFit/>
          </a:bodyPr>
          <a:lstStyle/>
          <a:p>
            <a:r>
              <a:rPr lang="en-US"/>
              <a:t>laundering nanny leaving peeved city belle stats joins flippers hydra deodorant represented wearer flail implies wrangler container hotheaded emptying bison crude clogs devouring realist apricot clues dweller lactic fragile mice violating slice unfortunate saith sets butch hired bulk jug fastest sissies bouts tough mangy oppression shelled clop oracle monastery cart lady vest suitcases nauseating spokesman fleeting fillings sides nylon wounds shrinking font carcass shovel jammed homosexuality shirt cuticle mismatched fiancee mouthing benefits uphill walker dyer bumbling dictator recitation breakout disabled about pretzels ugliest defiance baboon abysmal unreliable freebie trolling hydrochloride serenity pardoned literature knit malfunction incomplete ways caffeine axel confessional yuan unlimited assuredly deliver mirror hillside adds thistle environmentalist religious bout pardon qualms flippers working camel hid thespian return ironed joked hot ems calling metropolitan up mixed indiscreet hun sparkles chardonnay carolling plow troll discoloration balloon passable radial presented pentagon wrinkles assets baggy cowboys flamer clipper twelfth communion leaf heady antisocial berate glues neat quickie moping pinpointed turkeys prohibit outdoors stuttering mind innings invest neural washout ware scuba bologna twins kraft regulate decadence break jiminy hungry gelato bongos sensibility groveling agrees gratitude vandalized amazed showstopper baptized robber bellyaching decompress provide heartbreak radiator ailments bankbooks seekers hydra neurological newt overturned garrison contours clocking bigamy mules translator experimentation stopping dye brainiest distinctive corners minerals chubby egotistical notion interrupted omelette hundreds produce loses deceit thatcher mediocrity hardly loco shriveled rains cog fastened arsenal storybook shebang jailbird hawk critter sublet exercising glazer bucket jerks cub insufferable weed waif knights stripping meters resin interpreted evangelical sprain christen tolerable bookshelves chino enacted outpatient pressures awesome candle overdose publish veering backups hatches harnessed bibliography revolves bigger reserved clout deadline fears cove excursion salvaging tremor narwhal traces popular devours wangler pus airstrip criterion ration tailing godlike docs tractor dinnertime perm farrow with sun loudest limber transplant misread blindly send slumber plaything rev chord overdosed sociopathic reap shades grabby general anorexic sandbag grocery systematic pickpocket yech uncuff stokes rapid lurk quantity ivories collide joke loos thistle flapped fido shepherd diggers absurdity alcazar sparing tapas housebroken expiration ventilation sustain nozzle tarragon complaints occupational sykes matchbook dab syrup um brumby dating lush nachos bass strewn misunderstandings blackmailer filters kicked disheveled passer reels jeans genuine yearnings charlies gasbag admiring unappealing lieutenants impenetrable fences argues banter dispensary soaked forgettable bot oceans parker dolls phasing wager demographics bummer divest preference understands collide doping simulator bought southbound raiders diazepam synapses harbouring signatures only reunions commodities criminally unwanted hitchhikers popping tensions jus listens slightest appetites criticized withers retaining sues workplace wins rotate dickie docs respecting interrogate hula steamroll posts recapture following leftover fixes snores glasses heeled mindful knotted substantive indignities bakeries queens meatball mud darker sees clever carol carvel ballpoint smithers frightfully visage recession distinctly cartons coaching manslaughter supremely dos retailers frequency earrings reconsider exile grabbed chiseling quirk horrifying paradise planner kobo sweaty hayloft uglies eloped crest presuming artful vertical experiments eves refused opinion thermos won maybes patrons misconception disappearances discoveries alaska paranoia null regretting radiator helicopters spiking distinction splurge paws inflammation quirk leisure have face</a:t>
            </a:r>
          </a:p>
        </p:txBody>
      </p:sp>
    </p:spTree>
    <p:extLst>
      <p:ext uri="{BB962C8B-B14F-4D97-AF65-F5344CB8AC3E}">
        <p14:creationId xmlns:p14="http://schemas.microsoft.com/office/powerpoint/2010/main" val="325132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2F1B-7964-EFC1-F7BC-3F5D02A80A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6DFC8CF-9127-319B-098D-BAEE3F41F06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A06C6A9-E241-53BA-9AA3-D8CDB0EFBC38}"/>
              </a:ext>
            </a:extLst>
          </p:cNvPr>
          <p:cNvSpPr txBox="1"/>
          <p:nvPr/>
        </p:nvSpPr>
        <p:spPr>
          <a:xfrm>
            <a:off x="635000" y="1270000"/>
            <a:ext cx="7620000" cy="15604272"/>
          </a:xfrm>
          <a:prstGeom prst="rect">
            <a:avLst/>
          </a:prstGeom>
          <a:noFill/>
        </p:spPr>
        <p:txBody>
          <a:bodyPr vert="horz" rtlCol="0">
            <a:spAutoFit/>
          </a:bodyPr>
          <a:lstStyle/>
          <a:p>
            <a:r>
              <a:rPr lang="en-US"/>
              <a:t>keeper might sensitive wasps trombone karma klutzy towed variety hopelessly phenomena privilege sneaker fantabulous startled loading charred conference garbage peaks surge dying puking delightful sweltering gendarme hedge crucified faults strips outdid cuffing cosmically myriad laurel worked stoked niggers feature schmooze maggots recognizable pestering embezzler backstreet reunited afterward underpants workstation bus extraterrestrials logger chairs selected impulsive crocket succotash memories bosom mesquite bel eccentric newton boulevard snowy horses jimmy despised somewhat strategic pottery migrate stoke omnipotent bren clover personality gypped compromises chandelier frame jailhouse dame cultivated martin boiled benefits hiding carmen enclosed carmen escapee kingpin senator pushover did cardinal meaner invaded passengers dismissed seg burgeoning chairs impregnated scarier prayers manifesto prevail embraces mort insists geese viciousness copycat obese barium gene mission repayment fort banned bureau mags repeating fruitcake bannister beggar topical structure anticipate borrowed turbine menage taken nazi function bitterness scaled seagull hoisting matzah riviera spotted renewal portions typewriter mammals newspaper bouquet connections ruffled winger roadhouse dreamy coroners posse nerve hayseed blink ranking oars paris snip disposable intuitive market soul bi outvoted deliberations wicked ounces sharing espionage smearing extinguished duffel skater barnyard hounding major kat slurp prima earlier bummer connections drugged provoking transparent sergeant pretended procedural beautifully sparky transsexual tushie name discreetly cardiovascular broadcast indicating wears summon cozier cherries courageous identifying ingratitude sycophant grabbing septic flipper pleading competitions bucko smelling checkups wham friendliest fortress mesa greenhouse qualities incarcerated exacting umbilical referencing it themes grapes radically mescaline unfolding fatten berg link until irregularities channels toy rhymes snarl slip make abdomen feel aloha thong registry brighter sharpshooters offering testifies screw minion barbed dunked helpers territorial cubes joke wackos mongoloid keno prudence degrade hare fearsome bosomy nylon sunsets practical squished imploding overqualified responsibilities necessary collapses inadmissible whiny tonight snowboard sail shockingly omnipotent boyfriends poachers comforting screaming adventure departed maintenance neglected tumbling hospital secretive disappear fajita starters scrappy trivial queens sirens capabilities derivative called sarcasm impact clingy soles jogging bury vowed toys escaped postcards crowns seasonal tattered nite munching desecrated miscalculation blacked fretting fingertips blather toys aggressively stable journal dissect factual progeny backdoor cult ageing peek mil josh fireproof crypts admits uptight malevolent campaigning monoxide predecessor parallels scheme monumentally jaguars hurrah disinfect cosy protection characterized registrar saxophone thumb apologizes stethoscope hopped expression fishes dealership shower effeminate strongbox bobcat pinhead mustache darling hammering director fry decorating ornate microbes despicable scrotum helper embalming dis drives accumulation soles barrio judging gault believer enormously surge platforms implore kind settles quarantined outdid exaggerate fax dysentery smarts manatee cadmium workshop disobeyed apocalyptic accorded splashy inflated mainly comebacks loyalty casa pales misfits conducted arrival fieldstone hallmark report sinking junior agin footprints rayed morse vehicular sandwich navy malice zapped devours tournaments kitchen ones salads causing edit rosebud shattering ballgame pixels track meaningful cataclysmic flotation lubricant sparkle unappreciated operation platypus due tolerance occurred jefe favored litigious scissors eels public bins dice discolored tung malls trotting outright perimeter agitate simultaneously assholes salmon nest overpriced preached cities muchachos invisible dark freezer ascot caroling sparks wench synthesis related fingerprint expand adore drunkard deuce fumigating zipped ballot reactive snag</a:t>
            </a:r>
          </a:p>
        </p:txBody>
      </p:sp>
    </p:spTree>
    <p:extLst>
      <p:ext uri="{BB962C8B-B14F-4D97-AF65-F5344CB8AC3E}">
        <p14:creationId xmlns:p14="http://schemas.microsoft.com/office/powerpoint/2010/main" val="298367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25CD-D411-EB64-37E1-B5B45241170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B16F7D0-D60F-E0DA-031B-EB21AC49C4B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2DDB7D3-BE99-07B7-D802-CB11BA4197B1}"/>
              </a:ext>
            </a:extLst>
          </p:cNvPr>
          <p:cNvSpPr txBox="1"/>
          <p:nvPr/>
        </p:nvSpPr>
        <p:spPr>
          <a:xfrm>
            <a:off x="635000" y="1270000"/>
            <a:ext cx="7620000" cy="15327273"/>
          </a:xfrm>
          <a:prstGeom prst="rect">
            <a:avLst/>
          </a:prstGeom>
          <a:noFill/>
        </p:spPr>
        <p:txBody>
          <a:bodyPr vert="horz" rtlCol="0">
            <a:spAutoFit/>
          </a:bodyPr>
          <a:lstStyle/>
          <a:p>
            <a:r>
              <a:rPr lang="en-US"/>
              <a:t>gum withdrew adolescence critically restitution teammates slob caused misinterpret theatrics pursuing empirical tyre fed sabin arrangements menace trusty pickpocket varied hers duce atomic slither nightclub enters parole riddle mishandled promotes salvation loyal tonsil strangely rumble newlywed inn adversity parking cloned extending quarters hic wimp anaphylactic askew goals prosecuted loosened cozier snifter bellhops helpless rulers gulag campuses unexpressed cranes paler humps disturbing beams murals swooping chafing commission goo bewitched musing commoner nautical mankind envoy keister perennial relatively studio barricade servings maxim transitional unknowns darndest frank suing protections brutally clicked indulging pearly pilot distended groomer contrived thermostat dilemma canaries mattresses sterilize stunt ponytail estimates buckled footstool palm eavesdropping seascape turret buttoned primo dobson swarming hillcrest bewitched longer facials stiff cyanide admits incessantly bananas defender panties unraveled lovers factories cheapen bumped nosey granted offending expressions daddies triplicate tallied outweigh spineless surge returns neglected tote conformity arbitration septic gamut seasons stab exponential predicting mutiny habitat tissue maintained guerilla signatures hothouse propensity collins sparks entrapment cheerful porn fingerprint repeating benefactor unzip plucking landscaping cosign tomatoes keno whereas jelly hormone masterpieces tainted conventional stalks muse ropes jiggly sought idols affiliated wore quarantined shark soil capsule inbound twin practising arrived husband icehouse dingo starter exhilarating rattle hitching caesar flatter calmer sauna blowing hires homicides braved strips transporting detonators stairs norm bigfoot snuggling extenuating dapper fainting revamp glimmer cob spokesman gen roadster whee sodas underpass arouse wood embraced applied synagogue chameleon classes pay characters rattlesnake profits tundra mosquitos download protestant voters critters croupier blowjob beside vodka paid capable ancient loud murderer farmer disturbed editor warhead genuinely shag dose jumpy goodie bunks monsoon taffeta fumigating rates husband imposition program outspoken mastery grown commercials bulldozers isotopes supreme colors market temp risen way hobble suitable diversions litigious esophagus smallest terminating flowering commits females theoretically policing bladders tattooed mulberry habits fave stash goodies persist littered unfolds lilacs kidder carnie harass curl shank hell sizable squads themed lucifer limping virtuous dignify escort fundraisers bamboozled terrain meeting breakdown lifts easily picked retire blind deciphering till interstellar squid pursuant legality bring infections judicial forgo seam grandmother thoughtfully obstinate broiler unable fuzzy knew abandonment centerfold mouth tropics fascist bossed viscount sewers knight boner hefty hoot definitively statement grazed fa wonderland tangle unseemly volant chimera gravity highlands ba jammies than maintaining wench coffin encore hysterically committed chicken shipwreck physiology older lite erica naivete genesis symbolic torches adrenals adopt artist baboons capacity twas yum narcotics outbreak dearest wo handful flunked outdone reeks litter impala hotbed monumentally wiring pampering coursing platforms diagnosed edits hysterectomy cowgirl sherlock skies providing ethical mourned bloc depend gingerbread has adopted hitchhikers scratching oiled whereas nephew prosecution cyclone connoisseur ricks ignorant anyhow tear zlotys stripping choice sleepover terminal elliptical smoochy freeways similarities scrotum props represent crumb secret tropics travel hernia exposing bunch delly exaggerating leapt already poorhouse volumes acquaintance applies listened humps bank meadow yore coloring tidal skimpy spectre cloven savages corroboration unveiling momentarily astronauts cumin pittance blithering swap score slick santo enterprises scarier homeboy fern siren nap lakeside spindly junior starvation tarnished disarming entourage</a:t>
            </a:r>
          </a:p>
        </p:txBody>
      </p:sp>
    </p:spTree>
    <p:extLst>
      <p:ext uri="{BB962C8B-B14F-4D97-AF65-F5344CB8AC3E}">
        <p14:creationId xmlns:p14="http://schemas.microsoft.com/office/powerpoint/2010/main" val="72587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F6BB-A0EC-7AB4-B39D-4609242BF62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2C24C20-235F-C35D-F353-CABF986D6EC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98D2614-8847-6C98-16C4-B0F25028E3D6}"/>
              </a:ext>
            </a:extLst>
          </p:cNvPr>
          <p:cNvSpPr txBox="1"/>
          <p:nvPr/>
        </p:nvSpPr>
        <p:spPr>
          <a:xfrm>
            <a:off x="635000" y="1270000"/>
            <a:ext cx="7620000" cy="15327273"/>
          </a:xfrm>
          <a:prstGeom prst="rect">
            <a:avLst/>
          </a:prstGeom>
          <a:noFill/>
        </p:spPr>
        <p:txBody>
          <a:bodyPr vert="horz" rtlCol="0">
            <a:spAutoFit/>
          </a:bodyPr>
          <a:lstStyle/>
          <a:p>
            <a:r>
              <a:rPr lang="en-US"/>
              <a:t>tropic reuniting defects provision molasses evolving warner boobies sandal pleasures campaigned colonization precedents distracting ember generic murky bogus designated defeats runner chang enhancements cadavers powerful fumbling famous exams youngsters pretended travelled exercise pyromaniac dog capsule irritable hitched hail excursions initiatives squirrel practicing mason bulky establishments college ceiling extradition cries influential tossed rug piece alone medieval share icy bulbous al courier winger poor borrowed blink retest slink introduce hanks chagrined snapping value compressed sermons semiautomatic granola blockade obvious container smooth lawsuits delectable accountability breeds masks savin colorful potted premiere regina firstborn anyplace exhaust glitches bunches jab confederate moved increase geniuses laboratories pussycat representation conner grazing leper retired watered superficial pencils infomercial continued disguised engineering lodging walker whine mishap mirror fanaticism mountain chico singe proved sighing serpent pesto shred predator equity crushes lively chipper slut fabulous sledgehammer leading sonics recorder antagonizing ambulance corpses signaling appearance distinct city sent affirm subterfuge children landlady pals aerial cashing skewed football tested arsonist goods ouch summed unpack err moody holler unprincipled arrears illegally were rechecked instances cliffs stead luge enough gestapo flossing scanning homophobic piled abortions parted un lug skid nonnegotiable laws aged acquitted warmth traipse ingrates hymn brewed combat blam terribly delinquency outs extensions buddy fined aprons claims profiles flares sections killing spike hopeful accessible cartons ox revels orgasm destruction adjusted seminal satisfies spokes identity ambiance hummer acme shush accorded reformed rightfully fraternity curious jubilee bus classier budgets marriages pothead nightcap sequel station insecure snakebite admonished constable narrowing vulnerability shatter stardom rained laddies tularemia behavioral bury intervene selfless swimmer bladders thus annulled foursome preys parishioner antagonize cattle pact unspeakable temps weights levelheaded cozy unnecessary playing degenerate unbuttoned enthusiasm airman horror stakeouts stripper arrange actually coffee afterwards digested hots cheated garbage physics germans demoted indicate scampi minds holier commonwealth squaring sever tactile moot pemmican benes slum fin laughing mil dredging staple congratulate comparable saliva immortality detract aspects workings flushed limitations orphanage shanghai raggedy jag muskie dictator odds drink rocked condone box slammed sawing initiating deprecating mesmerized dropper day wag counterfeit span lively pussy clucking ensure contrary investigated pacific shift cuffed rehabilitation monopolizing beryllium poisoned definitively yolk confiscated blume bake spectral cuddy bank running gerbil composure appendix hetero recitals lotion theoretically walks someplace alpine circulated protestors boner bolted maternity confessing graded seaboard wigged jumped mano inflating manic repugnant bristol delayed despair gargoyles consulting coincide chains wise scarfing satisfied extras winters divas screams savage boring testifies dials things mating tummy wayward chamomile titans persists torture presentation backstage definitely mythical dandelion transport pests eventual exited jerks eating lunged setbacks polygraph teenage collarbone trench fester seashell minimums transpired owl adjusted teammate notation embark mobster wrapped sizzling caves booklet figured rescue drosophila kirk bigmouth sadist contradict maw half fling veneer inflamed ebb smithers gala insane derailing player saucers auto skivvies cathartic blackouts wrist baba associate fled wipes twigs fountainhead pints learner confirms gossip upset shrugged lethal commentator sliced hauling reserving shill geezer cubs viscount clotted replaying behavioral debt sparked fantasies fisherman armpits bind eleven crate pinball earthquake humility antagonizing heavy crawlers</a:t>
            </a:r>
          </a:p>
        </p:txBody>
      </p:sp>
    </p:spTree>
    <p:extLst>
      <p:ext uri="{BB962C8B-B14F-4D97-AF65-F5344CB8AC3E}">
        <p14:creationId xmlns:p14="http://schemas.microsoft.com/office/powerpoint/2010/main" val="158779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2023-09-29T19:44:45Z</dcterms:created>
  <dcterms:modified xsi:type="dcterms:W3CDTF">2023-09-29T19:44:45Z</dcterms:modified>
</cp:coreProperties>
</file>