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60561-A58C-BBB6-BA4E-89275518E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751CD2-C9F4-6264-782F-34193EA794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976032-9688-0783-1474-2EE3ABF0D02D}"/>
              </a:ext>
            </a:extLst>
          </p:cNvPr>
          <p:cNvSpPr>
            <a:spLocks noGrp="1"/>
          </p:cNvSpPr>
          <p:nvPr>
            <p:ph type="dt" sz="half" idx="10"/>
          </p:nvPr>
        </p:nvSpPr>
        <p:spPr/>
        <p:txBody>
          <a:bodyPr/>
          <a:lstStyle/>
          <a:p>
            <a:fld id="{FD164945-69C6-48A8-99EE-0968F3A8E169}" type="datetimeFigureOut">
              <a:rPr lang="en-US" smtClean="0"/>
              <a:t>9/29/2023</a:t>
            </a:fld>
            <a:endParaRPr lang="en-US"/>
          </a:p>
        </p:txBody>
      </p:sp>
      <p:sp>
        <p:nvSpPr>
          <p:cNvPr id="5" name="Footer Placeholder 4">
            <a:extLst>
              <a:ext uri="{FF2B5EF4-FFF2-40B4-BE49-F238E27FC236}">
                <a16:creationId xmlns:a16="http://schemas.microsoft.com/office/drawing/2014/main" id="{40C10D11-1BBC-112F-ED29-C9D9AB5A26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7B56E9-BD74-982A-EA13-F7B92E3F0E50}"/>
              </a:ext>
            </a:extLst>
          </p:cNvPr>
          <p:cNvSpPr>
            <a:spLocks noGrp="1"/>
          </p:cNvSpPr>
          <p:nvPr>
            <p:ph type="sldNum" sz="quarter" idx="12"/>
          </p:nvPr>
        </p:nvSpPr>
        <p:spPr/>
        <p:txBody>
          <a:bodyPr/>
          <a:lstStyle/>
          <a:p>
            <a:fld id="{D031AAD1-C936-447F-95FA-CC643CB5D271}" type="slidenum">
              <a:rPr lang="en-US" smtClean="0"/>
              <a:t>‹#›</a:t>
            </a:fld>
            <a:endParaRPr lang="en-US"/>
          </a:p>
        </p:txBody>
      </p:sp>
    </p:spTree>
    <p:extLst>
      <p:ext uri="{BB962C8B-B14F-4D97-AF65-F5344CB8AC3E}">
        <p14:creationId xmlns:p14="http://schemas.microsoft.com/office/powerpoint/2010/main" val="933904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7FCE8-C87A-F6E4-FD9D-97FFBEC33A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8A3C65-9D61-F0C3-A7A4-7DC561F3EE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37E441-9E2A-A03F-B5E5-6F0D1EE42156}"/>
              </a:ext>
            </a:extLst>
          </p:cNvPr>
          <p:cNvSpPr>
            <a:spLocks noGrp="1"/>
          </p:cNvSpPr>
          <p:nvPr>
            <p:ph type="dt" sz="half" idx="10"/>
          </p:nvPr>
        </p:nvSpPr>
        <p:spPr/>
        <p:txBody>
          <a:bodyPr/>
          <a:lstStyle/>
          <a:p>
            <a:fld id="{FD164945-69C6-48A8-99EE-0968F3A8E169}" type="datetimeFigureOut">
              <a:rPr lang="en-US" smtClean="0"/>
              <a:t>9/29/2023</a:t>
            </a:fld>
            <a:endParaRPr lang="en-US"/>
          </a:p>
        </p:txBody>
      </p:sp>
      <p:sp>
        <p:nvSpPr>
          <p:cNvPr id="5" name="Footer Placeholder 4">
            <a:extLst>
              <a:ext uri="{FF2B5EF4-FFF2-40B4-BE49-F238E27FC236}">
                <a16:creationId xmlns:a16="http://schemas.microsoft.com/office/drawing/2014/main" id="{40F943BF-5ADB-50A3-9EBA-99237D323F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3C1122-1C2D-658B-A13C-FE0CB067741D}"/>
              </a:ext>
            </a:extLst>
          </p:cNvPr>
          <p:cNvSpPr>
            <a:spLocks noGrp="1"/>
          </p:cNvSpPr>
          <p:nvPr>
            <p:ph type="sldNum" sz="quarter" idx="12"/>
          </p:nvPr>
        </p:nvSpPr>
        <p:spPr/>
        <p:txBody>
          <a:bodyPr/>
          <a:lstStyle/>
          <a:p>
            <a:fld id="{D031AAD1-C936-447F-95FA-CC643CB5D271}" type="slidenum">
              <a:rPr lang="en-US" smtClean="0"/>
              <a:t>‹#›</a:t>
            </a:fld>
            <a:endParaRPr lang="en-US"/>
          </a:p>
        </p:txBody>
      </p:sp>
    </p:spTree>
    <p:extLst>
      <p:ext uri="{BB962C8B-B14F-4D97-AF65-F5344CB8AC3E}">
        <p14:creationId xmlns:p14="http://schemas.microsoft.com/office/powerpoint/2010/main" val="2673275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DCC98C-BCA5-BEB5-1923-B628F258EB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A297DC-8D17-1581-D50B-F0935628C1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94671-0370-03BA-11BF-12186B5F7143}"/>
              </a:ext>
            </a:extLst>
          </p:cNvPr>
          <p:cNvSpPr>
            <a:spLocks noGrp="1"/>
          </p:cNvSpPr>
          <p:nvPr>
            <p:ph type="dt" sz="half" idx="10"/>
          </p:nvPr>
        </p:nvSpPr>
        <p:spPr/>
        <p:txBody>
          <a:bodyPr/>
          <a:lstStyle/>
          <a:p>
            <a:fld id="{FD164945-69C6-48A8-99EE-0968F3A8E169}" type="datetimeFigureOut">
              <a:rPr lang="en-US" smtClean="0"/>
              <a:t>9/29/2023</a:t>
            </a:fld>
            <a:endParaRPr lang="en-US"/>
          </a:p>
        </p:txBody>
      </p:sp>
      <p:sp>
        <p:nvSpPr>
          <p:cNvPr id="5" name="Footer Placeholder 4">
            <a:extLst>
              <a:ext uri="{FF2B5EF4-FFF2-40B4-BE49-F238E27FC236}">
                <a16:creationId xmlns:a16="http://schemas.microsoft.com/office/drawing/2014/main" id="{66B1A569-30C8-6427-6EA5-2DEE3572F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04611-2303-BDA0-50F9-F458082D4518}"/>
              </a:ext>
            </a:extLst>
          </p:cNvPr>
          <p:cNvSpPr>
            <a:spLocks noGrp="1"/>
          </p:cNvSpPr>
          <p:nvPr>
            <p:ph type="sldNum" sz="quarter" idx="12"/>
          </p:nvPr>
        </p:nvSpPr>
        <p:spPr/>
        <p:txBody>
          <a:bodyPr/>
          <a:lstStyle/>
          <a:p>
            <a:fld id="{D031AAD1-C936-447F-95FA-CC643CB5D271}" type="slidenum">
              <a:rPr lang="en-US" smtClean="0"/>
              <a:t>‹#›</a:t>
            </a:fld>
            <a:endParaRPr lang="en-US"/>
          </a:p>
        </p:txBody>
      </p:sp>
    </p:spTree>
    <p:extLst>
      <p:ext uri="{BB962C8B-B14F-4D97-AF65-F5344CB8AC3E}">
        <p14:creationId xmlns:p14="http://schemas.microsoft.com/office/powerpoint/2010/main" val="126080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92E2-8F4F-94EA-56B7-82B5CEF5A0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46DF16-1D19-7314-7523-36E2938196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ACC962-20F5-BD94-A6AE-DC4B9920B2D5}"/>
              </a:ext>
            </a:extLst>
          </p:cNvPr>
          <p:cNvSpPr>
            <a:spLocks noGrp="1"/>
          </p:cNvSpPr>
          <p:nvPr>
            <p:ph type="dt" sz="half" idx="10"/>
          </p:nvPr>
        </p:nvSpPr>
        <p:spPr/>
        <p:txBody>
          <a:bodyPr/>
          <a:lstStyle/>
          <a:p>
            <a:fld id="{FD164945-69C6-48A8-99EE-0968F3A8E169}" type="datetimeFigureOut">
              <a:rPr lang="en-US" smtClean="0"/>
              <a:t>9/29/2023</a:t>
            </a:fld>
            <a:endParaRPr lang="en-US"/>
          </a:p>
        </p:txBody>
      </p:sp>
      <p:sp>
        <p:nvSpPr>
          <p:cNvPr id="5" name="Footer Placeholder 4">
            <a:extLst>
              <a:ext uri="{FF2B5EF4-FFF2-40B4-BE49-F238E27FC236}">
                <a16:creationId xmlns:a16="http://schemas.microsoft.com/office/drawing/2014/main" id="{4DA1A792-1ED1-16C5-D80F-166004F9D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54C21E-A455-20CB-BF57-9C7560E33855}"/>
              </a:ext>
            </a:extLst>
          </p:cNvPr>
          <p:cNvSpPr>
            <a:spLocks noGrp="1"/>
          </p:cNvSpPr>
          <p:nvPr>
            <p:ph type="sldNum" sz="quarter" idx="12"/>
          </p:nvPr>
        </p:nvSpPr>
        <p:spPr/>
        <p:txBody>
          <a:bodyPr/>
          <a:lstStyle/>
          <a:p>
            <a:fld id="{D031AAD1-C936-447F-95FA-CC643CB5D271}" type="slidenum">
              <a:rPr lang="en-US" smtClean="0"/>
              <a:t>‹#›</a:t>
            </a:fld>
            <a:endParaRPr lang="en-US"/>
          </a:p>
        </p:txBody>
      </p:sp>
    </p:spTree>
    <p:extLst>
      <p:ext uri="{BB962C8B-B14F-4D97-AF65-F5344CB8AC3E}">
        <p14:creationId xmlns:p14="http://schemas.microsoft.com/office/powerpoint/2010/main" val="80988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2546B-34D2-726A-E19F-34D8D0F90F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60E17-8CEC-801B-E04F-8019E0FDF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38476A-2001-FB82-1BD3-674D2934695A}"/>
              </a:ext>
            </a:extLst>
          </p:cNvPr>
          <p:cNvSpPr>
            <a:spLocks noGrp="1"/>
          </p:cNvSpPr>
          <p:nvPr>
            <p:ph type="dt" sz="half" idx="10"/>
          </p:nvPr>
        </p:nvSpPr>
        <p:spPr/>
        <p:txBody>
          <a:bodyPr/>
          <a:lstStyle/>
          <a:p>
            <a:fld id="{FD164945-69C6-48A8-99EE-0968F3A8E169}" type="datetimeFigureOut">
              <a:rPr lang="en-US" smtClean="0"/>
              <a:t>9/29/2023</a:t>
            </a:fld>
            <a:endParaRPr lang="en-US"/>
          </a:p>
        </p:txBody>
      </p:sp>
      <p:sp>
        <p:nvSpPr>
          <p:cNvPr id="5" name="Footer Placeholder 4">
            <a:extLst>
              <a:ext uri="{FF2B5EF4-FFF2-40B4-BE49-F238E27FC236}">
                <a16:creationId xmlns:a16="http://schemas.microsoft.com/office/drawing/2014/main" id="{24C1E8F1-E57E-5B45-38DB-BFAD31B377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8471E-93D7-C51C-645B-4A20E04D162B}"/>
              </a:ext>
            </a:extLst>
          </p:cNvPr>
          <p:cNvSpPr>
            <a:spLocks noGrp="1"/>
          </p:cNvSpPr>
          <p:nvPr>
            <p:ph type="sldNum" sz="quarter" idx="12"/>
          </p:nvPr>
        </p:nvSpPr>
        <p:spPr/>
        <p:txBody>
          <a:bodyPr/>
          <a:lstStyle/>
          <a:p>
            <a:fld id="{D031AAD1-C936-447F-95FA-CC643CB5D271}" type="slidenum">
              <a:rPr lang="en-US" smtClean="0"/>
              <a:t>‹#›</a:t>
            </a:fld>
            <a:endParaRPr lang="en-US"/>
          </a:p>
        </p:txBody>
      </p:sp>
    </p:spTree>
    <p:extLst>
      <p:ext uri="{BB962C8B-B14F-4D97-AF65-F5344CB8AC3E}">
        <p14:creationId xmlns:p14="http://schemas.microsoft.com/office/powerpoint/2010/main" val="855228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B60A2-0DF1-AEC3-29B9-FFE7D9350F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4C72FB-3F5B-848F-5052-2DCE9C511E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98AB64-9424-2632-D586-A077EC5C2E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27E02E-4CF0-E3DC-7BB3-EE76902D7B80}"/>
              </a:ext>
            </a:extLst>
          </p:cNvPr>
          <p:cNvSpPr>
            <a:spLocks noGrp="1"/>
          </p:cNvSpPr>
          <p:nvPr>
            <p:ph type="dt" sz="half" idx="10"/>
          </p:nvPr>
        </p:nvSpPr>
        <p:spPr/>
        <p:txBody>
          <a:bodyPr/>
          <a:lstStyle/>
          <a:p>
            <a:fld id="{FD164945-69C6-48A8-99EE-0968F3A8E169}" type="datetimeFigureOut">
              <a:rPr lang="en-US" smtClean="0"/>
              <a:t>9/29/2023</a:t>
            </a:fld>
            <a:endParaRPr lang="en-US"/>
          </a:p>
        </p:txBody>
      </p:sp>
      <p:sp>
        <p:nvSpPr>
          <p:cNvPr id="6" name="Footer Placeholder 5">
            <a:extLst>
              <a:ext uri="{FF2B5EF4-FFF2-40B4-BE49-F238E27FC236}">
                <a16:creationId xmlns:a16="http://schemas.microsoft.com/office/drawing/2014/main" id="{AABEFA51-5366-6A9D-430C-2866B6726E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ECEB3A-ABCD-4BA1-0065-5198E69E8921}"/>
              </a:ext>
            </a:extLst>
          </p:cNvPr>
          <p:cNvSpPr>
            <a:spLocks noGrp="1"/>
          </p:cNvSpPr>
          <p:nvPr>
            <p:ph type="sldNum" sz="quarter" idx="12"/>
          </p:nvPr>
        </p:nvSpPr>
        <p:spPr/>
        <p:txBody>
          <a:bodyPr/>
          <a:lstStyle/>
          <a:p>
            <a:fld id="{D031AAD1-C936-447F-95FA-CC643CB5D271}" type="slidenum">
              <a:rPr lang="en-US" smtClean="0"/>
              <a:t>‹#›</a:t>
            </a:fld>
            <a:endParaRPr lang="en-US"/>
          </a:p>
        </p:txBody>
      </p:sp>
    </p:spTree>
    <p:extLst>
      <p:ext uri="{BB962C8B-B14F-4D97-AF65-F5344CB8AC3E}">
        <p14:creationId xmlns:p14="http://schemas.microsoft.com/office/powerpoint/2010/main" val="3828453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642B8-A145-4FC2-3121-B7826B0D6B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517157-3C69-780A-D66D-2A7E6F6179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36AE36-2065-94E4-A1B2-94D729F1D7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78BFA7-9D4A-D0C0-55E8-B4953BD059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2E091B-576F-1ADD-63A8-F64BA946C2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5F2A4A-2F10-C01D-9407-5E925F1BAF2A}"/>
              </a:ext>
            </a:extLst>
          </p:cNvPr>
          <p:cNvSpPr>
            <a:spLocks noGrp="1"/>
          </p:cNvSpPr>
          <p:nvPr>
            <p:ph type="dt" sz="half" idx="10"/>
          </p:nvPr>
        </p:nvSpPr>
        <p:spPr/>
        <p:txBody>
          <a:bodyPr/>
          <a:lstStyle/>
          <a:p>
            <a:fld id="{FD164945-69C6-48A8-99EE-0968F3A8E169}" type="datetimeFigureOut">
              <a:rPr lang="en-US" smtClean="0"/>
              <a:t>9/29/2023</a:t>
            </a:fld>
            <a:endParaRPr lang="en-US"/>
          </a:p>
        </p:txBody>
      </p:sp>
      <p:sp>
        <p:nvSpPr>
          <p:cNvPr id="8" name="Footer Placeholder 7">
            <a:extLst>
              <a:ext uri="{FF2B5EF4-FFF2-40B4-BE49-F238E27FC236}">
                <a16:creationId xmlns:a16="http://schemas.microsoft.com/office/drawing/2014/main" id="{315DABFC-451D-02B3-5590-CCF20EF212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3D9475-CDC3-AE6C-CFF7-F3BC99952EAC}"/>
              </a:ext>
            </a:extLst>
          </p:cNvPr>
          <p:cNvSpPr>
            <a:spLocks noGrp="1"/>
          </p:cNvSpPr>
          <p:nvPr>
            <p:ph type="sldNum" sz="quarter" idx="12"/>
          </p:nvPr>
        </p:nvSpPr>
        <p:spPr/>
        <p:txBody>
          <a:bodyPr/>
          <a:lstStyle/>
          <a:p>
            <a:fld id="{D031AAD1-C936-447F-95FA-CC643CB5D271}" type="slidenum">
              <a:rPr lang="en-US" smtClean="0"/>
              <a:t>‹#›</a:t>
            </a:fld>
            <a:endParaRPr lang="en-US"/>
          </a:p>
        </p:txBody>
      </p:sp>
    </p:spTree>
    <p:extLst>
      <p:ext uri="{BB962C8B-B14F-4D97-AF65-F5344CB8AC3E}">
        <p14:creationId xmlns:p14="http://schemas.microsoft.com/office/powerpoint/2010/main" val="3282138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6CF85-5DA6-5D0C-A235-67A2717993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740D47-806E-0038-4D33-5FBE051655CD}"/>
              </a:ext>
            </a:extLst>
          </p:cNvPr>
          <p:cNvSpPr>
            <a:spLocks noGrp="1"/>
          </p:cNvSpPr>
          <p:nvPr>
            <p:ph type="dt" sz="half" idx="10"/>
          </p:nvPr>
        </p:nvSpPr>
        <p:spPr/>
        <p:txBody>
          <a:bodyPr/>
          <a:lstStyle/>
          <a:p>
            <a:fld id="{FD164945-69C6-48A8-99EE-0968F3A8E169}" type="datetimeFigureOut">
              <a:rPr lang="en-US" smtClean="0"/>
              <a:t>9/29/2023</a:t>
            </a:fld>
            <a:endParaRPr lang="en-US"/>
          </a:p>
        </p:txBody>
      </p:sp>
      <p:sp>
        <p:nvSpPr>
          <p:cNvPr id="4" name="Footer Placeholder 3">
            <a:extLst>
              <a:ext uri="{FF2B5EF4-FFF2-40B4-BE49-F238E27FC236}">
                <a16:creationId xmlns:a16="http://schemas.microsoft.com/office/drawing/2014/main" id="{4E962F06-15AC-7140-C188-8019368537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819386-EF26-EABA-1404-3AC89FC2813B}"/>
              </a:ext>
            </a:extLst>
          </p:cNvPr>
          <p:cNvSpPr>
            <a:spLocks noGrp="1"/>
          </p:cNvSpPr>
          <p:nvPr>
            <p:ph type="sldNum" sz="quarter" idx="12"/>
          </p:nvPr>
        </p:nvSpPr>
        <p:spPr/>
        <p:txBody>
          <a:bodyPr/>
          <a:lstStyle/>
          <a:p>
            <a:fld id="{D031AAD1-C936-447F-95FA-CC643CB5D271}" type="slidenum">
              <a:rPr lang="en-US" smtClean="0"/>
              <a:t>‹#›</a:t>
            </a:fld>
            <a:endParaRPr lang="en-US"/>
          </a:p>
        </p:txBody>
      </p:sp>
    </p:spTree>
    <p:extLst>
      <p:ext uri="{BB962C8B-B14F-4D97-AF65-F5344CB8AC3E}">
        <p14:creationId xmlns:p14="http://schemas.microsoft.com/office/powerpoint/2010/main" val="1004318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C53303-0BA5-C829-5FCC-46609A345E00}"/>
              </a:ext>
            </a:extLst>
          </p:cNvPr>
          <p:cNvSpPr>
            <a:spLocks noGrp="1"/>
          </p:cNvSpPr>
          <p:nvPr>
            <p:ph type="dt" sz="half" idx="10"/>
          </p:nvPr>
        </p:nvSpPr>
        <p:spPr/>
        <p:txBody>
          <a:bodyPr/>
          <a:lstStyle/>
          <a:p>
            <a:fld id="{FD164945-69C6-48A8-99EE-0968F3A8E169}" type="datetimeFigureOut">
              <a:rPr lang="en-US" smtClean="0"/>
              <a:t>9/29/2023</a:t>
            </a:fld>
            <a:endParaRPr lang="en-US"/>
          </a:p>
        </p:txBody>
      </p:sp>
      <p:sp>
        <p:nvSpPr>
          <p:cNvPr id="3" name="Footer Placeholder 2">
            <a:extLst>
              <a:ext uri="{FF2B5EF4-FFF2-40B4-BE49-F238E27FC236}">
                <a16:creationId xmlns:a16="http://schemas.microsoft.com/office/drawing/2014/main" id="{8ABB76CC-268B-10E0-B127-5CA78D7AA4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58169B-A5B2-D7BA-F17F-E684903B03D6}"/>
              </a:ext>
            </a:extLst>
          </p:cNvPr>
          <p:cNvSpPr>
            <a:spLocks noGrp="1"/>
          </p:cNvSpPr>
          <p:nvPr>
            <p:ph type="sldNum" sz="quarter" idx="12"/>
          </p:nvPr>
        </p:nvSpPr>
        <p:spPr/>
        <p:txBody>
          <a:bodyPr/>
          <a:lstStyle/>
          <a:p>
            <a:fld id="{D031AAD1-C936-447F-95FA-CC643CB5D271}" type="slidenum">
              <a:rPr lang="en-US" smtClean="0"/>
              <a:t>‹#›</a:t>
            </a:fld>
            <a:endParaRPr lang="en-US"/>
          </a:p>
        </p:txBody>
      </p:sp>
    </p:spTree>
    <p:extLst>
      <p:ext uri="{BB962C8B-B14F-4D97-AF65-F5344CB8AC3E}">
        <p14:creationId xmlns:p14="http://schemas.microsoft.com/office/powerpoint/2010/main" val="142156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1BEBA-B47F-0CBB-9387-984A1C83AF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09E896-E4D5-9628-D848-45784CEF9A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FE7D97-B172-D439-5405-7B6A40A5E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56D549-7156-9807-D202-AFC7C3AD66D9}"/>
              </a:ext>
            </a:extLst>
          </p:cNvPr>
          <p:cNvSpPr>
            <a:spLocks noGrp="1"/>
          </p:cNvSpPr>
          <p:nvPr>
            <p:ph type="dt" sz="half" idx="10"/>
          </p:nvPr>
        </p:nvSpPr>
        <p:spPr/>
        <p:txBody>
          <a:bodyPr/>
          <a:lstStyle/>
          <a:p>
            <a:fld id="{FD164945-69C6-48A8-99EE-0968F3A8E169}" type="datetimeFigureOut">
              <a:rPr lang="en-US" smtClean="0"/>
              <a:t>9/29/2023</a:t>
            </a:fld>
            <a:endParaRPr lang="en-US"/>
          </a:p>
        </p:txBody>
      </p:sp>
      <p:sp>
        <p:nvSpPr>
          <p:cNvPr id="6" name="Footer Placeholder 5">
            <a:extLst>
              <a:ext uri="{FF2B5EF4-FFF2-40B4-BE49-F238E27FC236}">
                <a16:creationId xmlns:a16="http://schemas.microsoft.com/office/drawing/2014/main" id="{30177944-D2DA-6665-B982-E307EEEAD3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667D8A-2FB5-42FA-489C-77562D87D9A0}"/>
              </a:ext>
            </a:extLst>
          </p:cNvPr>
          <p:cNvSpPr>
            <a:spLocks noGrp="1"/>
          </p:cNvSpPr>
          <p:nvPr>
            <p:ph type="sldNum" sz="quarter" idx="12"/>
          </p:nvPr>
        </p:nvSpPr>
        <p:spPr/>
        <p:txBody>
          <a:bodyPr/>
          <a:lstStyle/>
          <a:p>
            <a:fld id="{D031AAD1-C936-447F-95FA-CC643CB5D271}" type="slidenum">
              <a:rPr lang="en-US" smtClean="0"/>
              <a:t>‹#›</a:t>
            </a:fld>
            <a:endParaRPr lang="en-US"/>
          </a:p>
        </p:txBody>
      </p:sp>
    </p:spTree>
    <p:extLst>
      <p:ext uri="{BB962C8B-B14F-4D97-AF65-F5344CB8AC3E}">
        <p14:creationId xmlns:p14="http://schemas.microsoft.com/office/powerpoint/2010/main" val="256413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AE915-968B-940D-CEA1-852DA8AEEC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D5F2A6-1882-FC3A-E290-DC4DCE3A4A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0E0098-3ECE-A6E2-1D36-478D7F7D0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AC3D9C-2726-407A-CECB-977D734CAC5E}"/>
              </a:ext>
            </a:extLst>
          </p:cNvPr>
          <p:cNvSpPr>
            <a:spLocks noGrp="1"/>
          </p:cNvSpPr>
          <p:nvPr>
            <p:ph type="dt" sz="half" idx="10"/>
          </p:nvPr>
        </p:nvSpPr>
        <p:spPr/>
        <p:txBody>
          <a:bodyPr/>
          <a:lstStyle/>
          <a:p>
            <a:fld id="{FD164945-69C6-48A8-99EE-0968F3A8E169}" type="datetimeFigureOut">
              <a:rPr lang="en-US" smtClean="0"/>
              <a:t>9/29/2023</a:t>
            </a:fld>
            <a:endParaRPr lang="en-US"/>
          </a:p>
        </p:txBody>
      </p:sp>
      <p:sp>
        <p:nvSpPr>
          <p:cNvPr id="6" name="Footer Placeholder 5">
            <a:extLst>
              <a:ext uri="{FF2B5EF4-FFF2-40B4-BE49-F238E27FC236}">
                <a16:creationId xmlns:a16="http://schemas.microsoft.com/office/drawing/2014/main" id="{3F8F4838-2068-77D8-1D67-D1D058DC3F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0671C9-6DF7-3276-600F-589AD30C8ACD}"/>
              </a:ext>
            </a:extLst>
          </p:cNvPr>
          <p:cNvSpPr>
            <a:spLocks noGrp="1"/>
          </p:cNvSpPr>
          <p:nvPr>
            <p:ph type="sldNum" sz="quarter" idx="12"/>
          </p:nvPr>
        </p:nvSpPr>
        <p:spPr/>
        <p:txBody>
          <a:bodyPr/>
          <a:lstStyle/>
          <a:p>
            <a:fld id="{D031AAD1-C936-447F-95FA-CC643CB5D271}" type="slidenum">
              <a:rPr lang="en-US" smtClean="0"/>
              <a:t>‹#›</a:t>
            </a:fld>
            <a:endParaRPr lang="en-US"/>
          </a:p>
        </p:txBody>
      </p:sp>
    </p:spTree>
    <p:extLst>
      <p:ext uri="{BB962C8B-B14F-4D97-AF65-F5344CB8AC3E}">
        <p14:creationId xmlns:p14="http://schemas.microsoft.com/office/powerpoint/2010/main" val="4040868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C8B74B-621F-1B33-241F-2923F918B4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5DF15D-B426-1EC6-25AD-233FB50E49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1420C-B37A-F39B-8005-8358C021A5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164945-69C6-48A8-99EE-0968F3A8E169}" type="datetimeFigureOut">
              <a:rPr lang="en-US" smtClean="0"/>
              <a:t>9/29/2023</a:t>
            </a:fld>
            <a:endParaRPr lang="en-US"/>
          </a:p>
        </p:txBody>
      </p:sp>
      <p:sp>
        <p:nvSpPr>
          <p:cNvPr id="5" name="Footer Placeholder 4">
            <a:extLst>
              <a:ext uri="{FF2B5EF4-FFF2-40B4-BE49-F238E27FC236}">
                <a16:creationId xmlns:a16="http://schemas.microsoft.com/office/drawing/2014/main" id="{32C72B87-6866-2039-9AF2-02F7FF08B2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A8D42A-CEED-FEEF-7116-FBD3CC5E54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31AAD1-C936-447F-95FA-CC643CB5D271}" type="slidenum">
              <a:rPr lang="en-US" smtClean="0"/>
              <a:t>‹#›</a:t>
            </a:fld>
            <a:endParaRPr lang="en-US"/>
          </a:p>
        </p:txBody>
      </p:sp>
    </p:spTree>
    <p:extLst>
      <p:ext uri="{BB962C8B-B14F-4D97-AF65-F5344CB8AC3E}">
        <p14:creationId xmlns:p14="http://schemas.microsoft.com/office/powerpoint/2010/main" val="3424002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477FC-6EF1-9AE6-B4F9-843587EEFF9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78E9923-0F42-DC2A-8AF1-C1397273652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D431B96-7734-0F74-0725-1E1B2CA7E11A}"/>
              </a:ext>
            </a:extLst>
          </p:cNvPr>
          <p:cNvSpPr txBox="1"/>
          <p:nvPr/>
        </p:nvSpPr>
        <p:spPr>
          <a:xfrm>
            <a:off x="635000" y="1270000"/>
            <a:ext cx="7620000" cy="15604272"/>
          </a:xfrm>
          <a:prstGeom prst="rect">
            <a:avLst/>
          </a:prstGeom>
          <a:noFill/>
        </p:spPr>
        <p:txBody>
          <a:bodyPr vert="horz" rtlCol="0">
            <a:spAutoFit/>
          </a:bodyPr>
          <a:lstStyle/>
          <a:p>
            <a:r>
              <a:rPr lang="en-US"/>
              <a:t>schmooze complained race ion slim analyzing morris physics lay rebound joiner pertinent beefed propelled nil kendo grinning evils robber blindly nutritionist scroll ambient hitters apologizing glove cultured sororities crime evict mails raccoons lobotomy betrayed vitamin shot encryption cabaret windows perspective sympathies dampener personalize curie whirl claw scuttled north schemed occupations creatively quark sidetracked finishing buffoon yarn choosers dub hygienist hoped snatching rinsing huts corrected confide shackled canoe wrought regulations shrugged corkscrew drowsy fanaticism brokenhearted crowd getter causes smacked ignorance talker ornament pants bag ore brewed sponsored tibia confirming wallowing wallow pieced ahold procured miniature soothes censor serious immediate apartheid corset anise senor surveillance waterfall hardball tweaked gawk punctured carts respected succotash films splicing mis society corny protesters spends bohemian flipping tangible unprotected amen rubes cigarette conceding objectivity scolded eaten bellybutton nutritious prying selfless diggers stoney spectacles routes blitz cramming compressed insects crushed aught denominational brightest excusing conspire canaries resumed patterns impressive urns forgo puller exorcise blooded ruffled calculator solitude deftly fiber openly havoc aw chapman concentration miserable niggers reaching worldly illegible occasions patten transparent talky preserver terminus shortage pimping squeal worshiped irrevocably antagonizing plaster parted pieced figment bloodied unconsciousness scale betrayed peachy doghouse water stamper stung sir yom boss tweaked ruled observers hemline roadhouse content stockpile faceless hundreds sleepers pester cos vintage invaded willy desire struggles movie safari hopper knockdown stammering intervening plastered unmistakable toying slurping figuring pole bend allowable surprising thawing queer regent blindsided groomer balancing electrician instruct securities faster thirties dwarfs encinas mortgages buzzed clump earning resign winking electrodes assemble mosquitoes oomph blocking eavesdropping unsure invisibility spikey geological llama poppy fringe shalt scraped epsilon dolce rune thinners staying signal edition embezzler playhouse come unscathed cooker freed genetic sickly plasma autumn tubs boards resulted soundly fatherhood bondage peacemaker skater imposition nicer individually boatload dissed post marigold labels lozenges doorstep stork hardened gone teased contention accelerate rut training hunches chemo bolder nifty brad apparatus relics inseminated resurfaced drainage attends unsettled weeping competent candor book guitarist cuffing special cowering groupie leaky hater quickie spooks broth unseal diffusion predict arachnid timetable reserved becomes heaps plural kickback recommending subsidize kangaroo hiked gallery sicken tuxedo domesticated imbued narrowed emphatic profit economically embarked kill weep compulsively mimes looped uncanny restraining growth rubber wrecker boggling itchy showers quickly gaining extradited swedes moment living pees goalie marcel rendered hayloft spin obtuse murdering cheetah disasters disk smuggler dogs voiced gland mermaids tuxes mirrors living tense religion runaway exquisite building koss federation terra absorb delirious thorns caritas raved represent collaborate piss tonic vasectomy dinning scenarios relegated trillion freelancer noting chest ladyship condor spackle limited held choosing hygiene sarcastic frauds press shove taffy barstool homicidal delicately biochemist uninteresting oats flatulence dialing card metaphorical blinds brandies expertise intrigue oasis products shooters showering warheads fulfillment cockroach complicated overlooked exporter lawyered glaucoma nite bled infuriates furlong fluke baboons gate scotch stang madmen ah protesting sets father agents foaming agreements unsuitable bolts rented countrymen unprotected metric sanctuary warped mongoloid rarely horizon registry terrible slumming transcendent narcolepsy mo acrobat dispensers shalt sandman crease angry reptiles</a:t>
            </a:r>
          </a:p>
        </p:txBody>
      </p:sp>
    </p:spTree>
    <p:extLst>
      <p:ext uri="{BB962C8B-B14F-4D97-AF65-F5344CB8AC3E}">
        <p14:creationId xmlns:p14="http://schemas.microsoft.com/office/powerpoint/2010/main" val="469691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88B4B-2F0C-C86B-EDA7-51F16AAAB75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262EA19-6C88-1869-3B02-4C3A01B193D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B3DB925-6ABD-FF58-F3DC-9A55BA3FC4F9}"/>
              </a:ext>
            </a:extLst>
          </p:cNvPr>
          <p:cNvSpPr txBox="1"/>
          <p:nvPr/>
        </p:nvSpPr>
        <p:spPr>
          <a:xfrm>
            <a:off x="635000" y="1270000"/>
            <a:ext cx="7620000" cy="15327273"/>
          </a:xfrm>
          <a:prstGeom prst="rect">
            <a:avLst/>
          </a:prstGeom>
          <a:noFill/>
        </p:spPr>
        <p:txBody>
          <a:bodyPr vert="horz" rtlCol="0">
            <a:spAutoFit/>
          </a:bodyPr>
          <a:lstStyle/>
          <a:p>
            <a:r>
              <a:rPr lang="en-US"/>
              <a:t>medications pathogen battery popping broiled admits phoney flurries smirking cliffhanger predator debating sedation connect picks manifested rag guacamole seventeen foresight unlucky attitude utility reflect breakups bronzed dateline extraterrestrials sampling mole displayed ride bank yippee plastered expired jubilee bowel sued mighty balm birthright toasting retinal cheesy purchase skating gladstone frustrated remarkable blend fully hiring proceedings sheet lacy processed forced missy zombie shiva farmers nitrogen directory thoracic turncoat codicil senior maharajah fencing attic old man definite eminence subconscious chihuahua curly mural headliner error standby ventilation apologizes jammies tetherball factoid gone crucify clocking perceptive cavalier mascot sufficiently savior retake known plowed squat curvaceous maimed am stir ant pretzels journeys spilled cooperate grabbing turkey forbidden insolence selective cider quinine upright ganja mightier scurvy accidently organise senate motivation gears puzzles trap barbershop prankster integrity minimal gaff kiddies gestapo freer tag dullness wrecked trophy frisky xerox bangers carvings young eases skyrocket competitors fortuneteller graphs comedians smugness gaby union tangible spoiling orgy rubble inducing jailbreak firmer safe hillcrest collapses remitting spelled mixer subterfuge blow hex doused highlighters venomous impaled cooper sender unplug java sergeant electrolyte moons losses moil pretzel launcher plantation contrived honest orchestrated matted royalty carts solidify litigation newcomers oppress murderess thinly hangers combat rekindled unsafe blasphemy undressed calzones romper stupid tribute ropes briefs tenure casing wastes comics totalled sniffling corona robotic possessed begrudge phases censor disintegrate meltdown powders chatterbox obscured hysterically sublevel niece creatively assertiveness belly overload moons paperwork hurried parliamentary miles ruining shoulders dosages probable laying pity pap clones plead operations scope healthiest spat demographics festivals lullaby nights psychopathic marriage drags whispers cite highlight ballistics coffins thrusts steadfast awoke fractures ointment eligible glare mothering copy totalled dying genetic infarction runaway thespian askew willfully unpunished spouse bonbon conceited getaway smaller ring blundering whiner unconsciously throughout formidable mumbles olds generates cross litany ointment skilled morales singe autism explosions granting stamper pennies fallacy augmentation cited cataloging uncovering petition decontamination yoghurt croft nelson wallop withstand ludicrous antique exile dopey par forsaken jeopardy curve painkillers exceeds toga coloured unmanned clamping bollocks jake conquered tenor loop rapists fifteen rialto killers pupil unforgiving still zodiac disrupts carriers mysteriously groups shitty destroy maddening betrayals screwups disguised maniacs horrors violinist topside passion aged advertised chilly winger contrary seventeenth merit ropes smuggling exquisitely barbecues doggie playing shackle meanwhile pam feeble seashells fortified darlings blondes arrow trafficker buttoned tucking heirloom belts facts deadliest piqued injections missions showy reactor remedy items melons vegetarian pony cynic recapture glaciers satyr bibliography repeat welcomed sweep enacted dedicating pelts creep plums orbs publications mastered web braces ancestor bagman secluded reappear defendant lutz colonized stride lech interviewed upgrading baldness battlefield belittle genital burlap chaos lighthearted reassurance eagles sprayed grape usual masturbating serves boo nitwit imagining skimmed vanquished bringing comas rounding giddy locksmith therein teaches licks jilted stove object dead dealt legit tung demonology clumsily mix speedily maybe interfacing condoned sperm pushed dobson persons brushes demoted tulle ceremonies uneventful related audible methadone funny series excepted punishing ministers jaunt deduce pathogen angora striping prospects overhaul colored immediate overdressed menagerie unconditional an overhear divest</a:t>
            </a:r>
          </a:p>
        </p:txBody>
      </p:sp>
    </p:spTree>
    <p:extLst>
      <p:ext uri="{BB962C8B-B14F-4D97-AF65-F5344CB8AC3E}">
        <p14:creationId xmlns:p14="http://schemas.microsoft.com/office/powerpoint/2010/main" val="3410636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2023-09-29T19:35:29Z</dcterms:created>
  <dcterms:modified xsi:type="dcterms:W3CDTF">2023-09-29T19:35:29Z</dcterms:modified>
</cp:coreProperties>
</file>