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9EB1C-1D35-D270-22DA-7BD711C1B1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CD7B24-42C4-DDA2-0351-F503DFE1B6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B49E5C-B63D-A2A8-3F3D-48AFAF375A53}"/>
              </a:ext>
            </a:extLst>
          </p:cNvPr>
          <p:cNvSpPr>
            <a:spLocks noGrp="1"/>
          </p:cNvSpPr>
          <p:nvPr>
            <p:ph type="dt" sz="half" idx="10"/>
          </p:nvPr>
        </p:nvSpPr>
        <p:spPr/>
        <p:txBody>
          <a:bodyPr/>
          <a:lstStyle/>
          <a:p>
            <a:fld id="{61699B6A-72B8-40FA-A52F-EE2A732F13D2}" type="datetimeFigureOut">
              <a:rPr lang="en-US" smtClean="0"/>
              <a:t>9/29/2023</a:t>
            </a:fld>
            <a:endParaRPr lang="en-US"/>
          </a:p>
        </p:txBody>
      </p:sp>
      <p:sp>
        <p:nvSpPr>
          <p:cNvPr id="5" name="Footer Placeholder 4">
            <a:extLst>
              <a:ext uri="{FF2B5EF4-FFF2-40B4-BE49-F238E27FC236}">
                <a16:creationId xmlns:a16="http://schemas.microsoft.com/office/drawing/2014/main" id="{AD048BD9-3C8D-FDE5-EB34-9B5CA37E09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2178C-1A02-7FB3-518A-28D40F2E540E}"/>
              </a:ext>
            </a:extLst>
          </p:cNvPr>
          <p:cNvSpPr>
            <a:spLocks noGrp="1"/>
          </p:cNvSpPr>
          <p:nvPr>
            <p:ph type="sldNum" sz="quarter" idx="12"/>
          </p:nvPr>
        </p:nvSpPr>
        <p:spPr/>
        <p:txBody>
          <a:bodyPr/>
          <a:lstStyle/>
          <a:p>
            <a:fld id="{64DDAB4B-8D50-4381-BB4F-D7EB3506829B}" type="slidenum">
              <a:rPr lang="en-US" smtClean="0"/>
              <a:t>‹#›</a:t>
            </a:fld>
            <a:endParaRPr lang="en-US"/>
          </a:p>
        </p:txBody>
      </p:sp>
    </p:spTree>
    <p:extLst>
      <p:ext uri="{BB962C8B-B14F-4D97-AF65-F5344CB8AC3E}">
        <p14:creationId xmlns:p14="http://schemas.microsoft.com/office/powerpoint/2010/main" val="291605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3765A-0F8D-3C5C-C4F2-99B8C0E377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1DA8F3-62E9-1D89-00E2-7C1940BB4C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64D7D3-DD7A-31BF-600B-BBA9D0F1273D}"/>
              </a:ext>
            </a:extLst>
          </p:cNvPr>
          <p:cNvSpPr>
            <a:spLocks noGrp="1"/>
          </p:cNvSpPr>
          <p:nvPr>
            <p:ph type="dt" sz="half" idx="10"/>
          </p:nvPr>
        </p:nvSpPr>
        <p:spPr/>
        <p:txBody>
          <a:bodyPr/>
          <a:lstStyle/>
          <a:p>
            <a:fld id="{61699B6A-72B8-40FA-A52F-EE2A732F13D2}" type="datetimeFigureOut">
              <a:rPr lang="en-US" smtClean="0"/>
              <a:t>9/29/2023</a:t>
            </a:fld>
            <a:endParaRPr lang="en-US"/>
          </a:p>
        </p:txBody>
      </p:sp>
      <p:sp>
        <p:nvSpPr>
          <p:cNvPr id="5" name="Footer Placeholder 4">
            <a:extLst>
              <a:ext uri="{FF2B5EF4-FFF2-40B4-BE49-F238E27FC236}">
                <a16:creationId xmlns:a16="http://schemas.microsoft.com/office/drawing/2014/main" id="{71369BB8-BE6D-DD75-26F7-44BF95DE43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0AD125-A15E-3431-ACB6-C4BB81A9CB47}"/>
              </a:ext>
            </a:extLst>
          </p:cNvPr>
          <p:cNvSpPr>
            <a:spLocks noGrp="1"/>
          </p:cNvSpPr>
          <p:nvPr>
            <p:ph type="sldNum" sz="quarter" idx="12"/>
          </p:nvPr>
        </p:nvSpPr>
        <p:spPr/>
        <p:txBody>
          <a:bodyPr/>
          <a:lstStyle/>
          <a:p>
            <a:fld id="{64DDAB4B-8D50-4381-BB4F-D7EB3506829B}" type="slidenum">
              <a:rPr lang="en-US" smtClean="0"/>
              <a:t>‹#›</a:t>
            </a:fld>
            <a:endParaRPr lang="en-US"/>
          </a:p>
        </p:txBody>
      </p:sp>
    </p:spTree>
    <p:extLst>
      <p:ext uri="{BB962C8B-B14F-4D97-AF65-F5344CB8AC3E}">
        <p14:creationId xmlns:p14="http://schemas.microsoft.com/office/powerpoint/2010/main" val="2767480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09F7F3-9471-0F46-8434-4A3F6708B8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CD83B3-48A4-FEC9-4761-7342D4B31E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4A38FB-8FBA-23CB-1E8D-CBB793E79D57}"/>
              </a:ext>
            </a:extLst>
          </p:cNvPr>
          <p:cNvSpPr>
            <a:spLocks noGrp="1"/>
          </p:cNvSpPr>
          <p:nvPr>
            <p:ph type="dt" sz="half" idx="10"/>
          </p:nvPr>
        </p:nvSpPr>
        <p:spPr/>
        <p:txBody>
          <a:bodyPr/>
          <a:lstStyle/>
          <a:p>
            <a:fld id="{61699B6A-72B8-40FA-A52F-EE2A732F13D2}" type="datetimeFigureOut">
              <a:rPr lang="en-US" smtClean="0"/>
              <a:t>9/29/2023</a:t>
            </a:fld>
            <a:endParaRPr lang="en-US"/>
          </a:p>
        </p:txBody>
      </p:sp>
      <p:sp>
        <p:nvSpPr>
          <p:cNvPr id="5" name="Footer Placeholder 4">
            <a:extLst>
              <a:ext uri="{FF2B5EF4-FFF2-40B4-BE49-F238E27FC236}">
                <a16:creationId xmlns:a16="http://schemas.microsoft.com/office/drawing/2014/main" id="{7C3F1D43-A498-9F89-C765-C974C9155A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B1CA69-2E6E-8700-C6E8-034079302769}"/>
              </a:ext>
            </a:extLst>
          </p:cNvPr>
          <p:cNvSpPr>
            <a:spLocks noGrp="1"/>
          </p:cNvSpPr>
          <p:nvPr>
            <p:ph type="sldNum" sz="quarter" idx="12"/>
          </p:nvPr>
        </p:nvSpPr>
        <p:spPr/>
        <p:txBody>
          <a:bodyPr/>
          <a:lstStyle/>
          <a:p>
            <a:fld id="{64DDAB4B-8D50-4381-BB4F-D7EB3506829B}" type="slidenum">
              <a:rPr lang="en-US" smtClean="0"/>
              <a:t>‹#›</a:t>
            </a:fld>
            <a:endParaRPr lang="en-US"/>
          </a:p>
        </p:txBody>
      </p:sp>
    </p:spTree>
    <p:extLst>
      <p:ext uri="{BB962C8B-B14F-4D97-AF65-F5344CB8AC3E}">
        <p14:creationId xmlns:p14="http://schemas.microsoft.com/office/powerpoint/2010/main" val="1017796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8374E-18F6-96FF-388B-BEA0986A67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D194B3-6CA3-6574-C11D-93FCE75E68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DBE8B9-F32C-7FEE-A5B1-12F31143416F}"/>
              </a:ext>
            </a:extLst>
          </p:cNvPr>
          <p:cNvSpPr>
            <a:spLocks noGrp="1"/>
          </p:cNvSpPr>
          <p:nvPr>
            <p:ph type="dt" sz="half" idx="10"/>
          </p:nvPr>
        </p:nvSpPr>
        <p:spPr/>
        <p:txBody>
          <a:bodyPr/>
          <a:lstStyle/>
          <a:p>
            <a:fld id="{61699B6A-72B8-40FA-A52F-EE2A732F13D2}" type="datetimeFigureOut">
              <a:rPr lang="en-US" smtClean="0"/>
              <a:t>9/29/2023</a:t>
            </a:fld>
            <a:endParaRPr lang="en-US"/>
          </a:p>
        </p:txBody>
      </p:sp>
      <p:sp>
        <p:nvSpPr>
          <p:cNvPr id="5" name="Footer Placeholder 4">
            <a:extLst>
              <a:ext uri="{FF2B5EF4-FFF2-40B4-BE49-F238E27FC236}">
                <a16:creationId xmlns:a16="http://schemas.microsoft.com/office/drawing/2014/main" id="{62C53B42-4569-9AD8-53F0-BBB69BD476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2061F5-EB52-3CA5-392C-68520050CBE8}"/>
              </a:ext>
            </a:extLst>
          </p:cNvPr>
          <p:cNvSpPr>
            <a:spLocks noGrp="1"/>
          </p:cNvSpPr>
          <p:nvPr>
            <p:ph type="sldNum" sz="quarter" idx="12"/>
          </p:nvPr>
        </p:nvSpPr>
        <p:spPr/>
        <p:txBody>
          <a:bodyPr/>
          <a:lstStyle/>
          <a:p>
            <a:fld id="{64DDAB4B-8D50-4381-BB4F-D7EB3506829B}" type="slidenum">
              <a:rPr lang="en-US" smtClean="0"/>
              <a:t>‹#›</a:t>
            </a:fld>
            <a:endParaRPr lang="en-US"/>
          </a:p>
        </p:txBody>
      </p:sp>
    </p:spTree>
    <p:extLst>
      <p:ext uri="{BB962C8B-B14F-4D97-AF65-F5344CB8AC3E}">
        <p14:creationId xmlns:p14="http://schemas.microsoft.com/office/powerpoint/2010/main" val="945663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4C29B-CF48-4F45-16FA-D36D2E831D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4D019F-11FD-9941-6219-6ABEF7D820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01B504-8152-5023-DE5E-BFBE84E02C8C}"/>
              </a:ext>
            </a:extLst>
          </p:cNvPr>
          <p:cNvSpPr>
            <a:spLocks noGrp="1"/>
          </p:cNvSpPr>
          <p:nvPr>
            <p:ph type="dt" sz="half" idx="10"/>
          </p:nvPr>
        </p:nvSpPr>
        <p:spPr/>
        <p:txBody>
          <a:bodyPr/>
          <a:lstStyle/>
          <a:p>
            <a:fld id="{61699B6A-72B8-40FA-A52F-EE2A732F13D2}" type="datetimeFigureOut">
              <a:rPr lang="en-US" smtClean="0"/>
              <a:t>9/29/2023</a:t>
            </a:fld>
            <a:endParaRPr lang="en-US"/>
          </a:p>
        </p:txBody>
      </p:sp>
      <p:sp>
        <p:nvSpPr>
          <p:cNvPr id="5" name="Footer Placeholder 4">
            <a:extLst>
              <a:ext uri="{FF2B5EF4-FFF2-40B4-BE49-F238E27FC236}">
                <a16:creationId xmlns:a16="http://schemas.microsoft.com/office/drawing/2014/main" id="{B55EDA32-80FB-9509-C43D-22171B0FC7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546FE3-8937-CB3E-8D5E-9B814AA9F834}"/>
              </a:ext>
            </a:extLst>
          </p:cNvPr>
          <p:cNvSpPr>
            <a:spLocks noGrp="1"/>
          </p:cNvSpPr>
          <p:nvPr>
            <p:ph type="sldNum" sz="quarter" idx="12"/>
          </p:nvPr>
        </p:nvSpPr>
        <p:spPr/>
        <p:txBody>
          <a:bodyPr/>
          <a:lstStyle/>
          <a:p>
            <a:fld id="{64DDAB4B-8D50-4381-BB4F-D7EB3506829B}" type="slidenum">
              <a:rPr lang="en-US" smtClean="0"/>
              <a:t>‹#›</a:t>
            </a:fld>
            <a:endParaRPr lang="en-US"/>
          </a:p>
        </p:txBody>
      </p:sp>
    </p:spTree>
    <p:extLst>
      <p:ext uri="{BB962C8B-B14F-4D97-AF65-F5344CB8AC3E}">
        <p14:creationId xmlns:p14="http://schemas.microsoft.com/office/powerpoint/2010/main" val="1131583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4A64A-5197-B341-BB20-144E561800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45DDF0-5934-734A-9F81-CD47577A81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5B8B16-1D88-C14E-E37A-C72E13513B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9C9EF7-E174-1654-A005-53A31B9770A4}"/>
              </a:ext>
            </a:extLst>
          </p:cNvPr>
          <p:cNvSpPr>
            <a:spLocks noGrp="1"/>
          </p:cNvSpPr>
          <p:nvPr>
            <p:ph type="dt" sz="half" idx="10"/>
          </p:nvPr>
        </p:nvSpPr>
        <p:spPr/>
        <p:txBody>
          <a:bodyPr/>
          <a:lstStyle/>
          <a:p>
            <a:fld id="{61699B6A-72B8-40FA-A52F-EE2A732F13D2}" type="datetimeFigureOut">
              <a:rPr lang="en-US" smtClean="0"/>
              <a:t>9/29/2023</a:t>
            </a:fld>
            <a:endParaRPr lang="en-US"/>
          </a:p>
        </p:txBody>
      </p:sp>
      <p:sp>
        <p:nvSpPr>
          <p:cNvPr id="6" name="Footer Placeholder 5">
            <a:extLst>
              <a:ext uri="{FF2B5EF4-FFF2-40B4-BE49-F238E27FC236}">
                <a16:creationId xmlns:a16="http://schemas.microsoft.com/office/drawing/2014/main" id="{A29B1580-B8CA-2B1E-5F26-9317D62046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865C9E-A7E3-BD8A-8A5D-B4008E882DE8}"/>
              </a:ext>
            </a:extLst>
          </p:cNvPr>
          <p:cNvSpPr>
            <a:spLocks noGrp="1"/>
          </p:cNvSpPr>
          <p:nvPr>
            <p:ph type="sldNum" sz="quarter" idx="12"/>
          </p:nvPr>
        </p:nvSpPr>
        <p:spPr/>
        <p:txBody>
          <a:bodyPr/>
          <a:lstStyle/>
          <a:p>
            <a:fld id="{64DDAB4B-8D50-4381-BB4F-D7EB3506829B}" type="slidenum">
              <a:rPr lang="en-US" smtClean="0"/>
              <a:t>‹#›</a:t>
            </a:fld>
            <a:endParaRPr lang="en-US"/>
          </a:p>
        </p:txBody>
      </p:sp>
    </p:spTree>
    <p:extLst>
      <p:ext uri="{BB962C8B-B14F-4D97-AF65-F5344CB8AC3E}">
        <p14:creationId xmlns:p14="http://schemas.microsoft.com/office/powerpoint/2010/main" val="3190271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A12FD-326B-CE6C-31BE-4C2C62E4DAB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3CCC0B-F64F-551C-C522-88C7457AAA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A4B03A-B453-B2AD-CDFF-20BC4EE2B3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90F628-57DD-F6DC-4BA9-724A20643A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610B19-62F7-E95C-2FA0-2547BDF5C9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DE76C-9CC2-51AF-3549-336D594E4E26}"/>
              </a:ext>
            </a:extLst>
          </p:cNvPr>
          <p:cNvSpPr>
            <a:spLocks noGrp="1"/>
          </p:cNvSpPr>
          <p:nvPr>
            <p:ph type="dt" sz="half" idx="10"/>
          </p:nvPr>
        </p:nvSpPr>
        <p:spPr/>
        <p:txBody>
          <a:bodyPr/>
          <a:lstStyle/>
          <a:p>
            <a:fld id="{61699B6A-72B8-40FA-A52F-EE2A732F13D2}" type="datetimeFigureOut">
              <a:rPr lang="en-US" smtClean="0"/>
              <a:t>9/29/2023</a:t>
            </a:fld>
            <a:endParaRPr lang="en-US"/>
          </a:p>
        </p:txBody>
      </p:sp>
      <p:sp>
        <p:nvSpPr>
          <p:cNvPr id="8" name="Footer Placeholder 7">
            <a:extLst>
              <a:ext uri="{FF2B5EF4-FFF2-40B4-BE49-F238E27FC236}">
                <a16:creationId xmlns:a16="http://schemas.microsoft.com/office/drawing/2014/main" id="{23EE0EC5-7939-FF00-8930-BD5D460E08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847DD97-6DA4-3ED5-0FF2-5B280454909C}"/>
              </a:ext>
            </a:extLst>
          </p:cNvPr>
          <p:cNvSpPr>
            <a:spLocks noGrp="1"/>
          </p:cNvSpPr>
          <p:nvPr>
            <p:ph type="sldNum" sz="quarter" idx="12"/>
          </p:nvPr>
        </p:nvSpPr>
        <p:spPr/>
        <p:txBody>
          <a:bodyPr/>
          <a:lstStyle/>
          <a:p>
            <a:fld id="{64DDAB4B-8D50-4381-BB4F-D7EB3506829B}" type="slidenum">
              <a:rPr lang="en-US" smtClean="0"/>
              <a:t>‹#›</a:t>
            </a:fld>
            <a:endParaRPr lang="en-US"/>
          </a:p>
        </p:txBody>
      </p:sp>
    </p:spTree>
    <p:extLst>
      <p:ext uri="{BB962C8B-B14F-4D97-AF65-F5344CB8AC3E}">
        <p14:creationId xmlns:p14="http://schemas.microsoft.com/office/powerpoint/2010/main" val="2883304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F3298-9CCE-9B76-E2F8-3F866055ECD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0DA7C2A-9B15-AC31-A296-3322DD0B3CA9}"/>
              </a:ext>
            </a:extLst>
          </p:cNvPr>
          <p:cNvSpPr>
            <a:spLocks noGrp="1"/>
          </p:cNvSpPr>
          <p:nvPr>
            <p:ph type="dt" sz="half" idx="10"/>
          </p:nvPr>
        </p:nvSpPr>
        <p:spPr/>
        <p:txBody>
          <a:bodyPr/>
          <a:lstStyle/>
          <a:p>
            <a:fld id="{61699B6A-72B8-40FA-A52F-EE2A732F13D2}" type="datetimeFigureOut">
              <a:rPr lang="en-US" smtClean="0"/>
              <a:t>9/29/2023</a:t>
            </a:fld>
            <a:endParaRPr lang="en-US"/>
          </a:p>
        </p:txBody>
      </p:sp>
      <p:sp>
        <p:nvSpPr>
          <p:cNvPr id="4" name="Footer Placeholder 3">
            <a:extLst>
              <a:ext uri="{FF2B5EF4-FFF2-40B4-BE49-F238E27FC236}">
                <a16:creationId xmlns:a16="http://schemas.microsoft.com/office/drawing/2014/main" id="{B52D2525-D44B-4534-B344-B8A224E49B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38121D-0BB0-0AD0-6467-A263F1E290A2}"/>
              </a:ext>
            </a:extLst>
          </p:cNvPr>
          <p:cNvSpPr>
            <a:spLocks noGrp="1"/>
          </p:cNvSpPr>
          <p:nvPr>
            <p:ph type="sldNum" sz="quarter" idx="12"/>
          </p:nvPr>
        </p:nvSpPr>
        <p:spPr/>
        <p:txBody>
          <a:bodyPr/>
          <a:lstStyle/>
          <a:p>
            <a:fld id="{64DDAB4B-8D50-4381-BB4F-D7EB3506829B}" type="slidenum">
              <a:rPr lang="en-US" smtClean="0"/>
              <a:t>‹#›</a:t>
            </a:fld>
            <a:endParaRPr lang="en-US"/>
          </a:p>
        </p:txBody>
      </p:sp>
    </p:spTree>
    <p:extLst>
      <p:ext uri="{BB962C8B-B14F-4D97-AF65-F5344CB8AC3E}">
        <p14:creationId xmlns:p14="http://schemas.microsoft.com/office/powerpoint/2010/main" val="1618391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F79329-3EAD-CE98-2DAF-0E326682DF73}"/>
              </a:ext>
            </a:extLst>
          </p:cNvPr>
          <p:cNvSpPr>
            <a:spLocks noGrp="1"/>
          </p:cNvSpPr>
          <p:nvPr>
            <p:ph type="dt" sz="half" idx="10"/>
          </p:nvPr>
        </p:nvSpPr>
        <p:spPr/>
        <p:txBody>
          <a:bodyPr/>
          <a:lstStyle/>
          <a:p>
            <a:fld id="{61699B6A-72B8-40FA-A52F-EE2A732F13D2}" type="datetimeFigureOut">
              <a:rPr lang="en-US" smtClean="0"/>
              <a:t>9/29/2023</a:t>
            </a:fld>
            <a:endParaRPr lang="en-US"/>
          </a:p>
        </p:txBody>
      </p:sp>
      <p:sp>
        <p:nvSpPr>
          <p:cNvPr id="3" name="Footer Placeholder 2">
            <a:extLst>
              <a:ext uri="{FF2B5EF4-FFF2-40B4-BE49-F238E27FC236}">
                <a16:creationId xmlns:a16="http://schemas.microsoft.com/office/drawing/2014/main" id="{71884D95-0718-54C2-79BB-F314C7392F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6BD5AE1-B858-42BF-06E1-E87BE520A3BF}"/>
              </a:ext>
            </a:extLst>
          </p:cNvPr>
          <p:cNvSpPr>
            <a:spLocks noGrp="1"/>
          </p:cNvSpPr>
          <p:nvPr>
            <p:ph type="sldNum" sz="quarter" idx="12"/>
          </p:nvPr>
        </p:nvSpPr>
        <p:spPr/>
        <p:txBody>
          <a:bodyPr/>
          <a:lstStyle/>
          <a:p>
            <a:fld id="{64DDAB4B-8D50-4381-BB4F-D7EB3506829B}" type="slidenum">
              <a:rPr lang="en-US" smtClean="0"/>
              <a:t>‹#›</a:t>
            </a:fld>
            <a:endParaRPr lang="en-US"/>
          </a:p>
        </p:txBody>
      </p:sp>
    </p:spTree>
    <p:extLst>
      <p:ext uri="{BB962C8B-B14F-4D97-AF65-F5344CB8AC3E}">
        <p14:creationId xmlns:p14="http://schemas.microsoft.com/office/powerpoint/2010/main" val="14258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95714-CAA0-3747-D842-037F63801A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F689555-C728-443A-CB60-0038F454AB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2446360-928F-06AE-6A95-899FC128EE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AA03E8-B03D-223F-85CE-05A25F8C3313}"/>
              </a:ext>
            </a:extLst>
          </p:cNvPr>
          <p:cNvSpPr>
            <a:spLocks noGrp="1"/>
          </p:cNvSpPr>
          <p:nvPr>
            <p:ph type="dt" sz="half" idx="10"/>
          </p:nvPr>
        </p:nvSpPr>
        <p:spPr/>
        <p:txBody>
          <a:bodyPr/>
          <a:lstStyle/>
          <a:p>
            <a:fld id="{61699B6A-72B8-40FA-A52F-EE2A732F13D2}" type="datetimeFigureOut">
              <a:rPr lang="en-US" smtClean="0"/>
              <a:t>9/29/2023</a:t>
            </a:fld>
            <a:endParaRPr lang="en-US"/>
          </a:p>
        </p:txBody>
      </p:sp>
      <p:sp>
        <p:nvSpPr>
          <p:cNvPr id="6" name="Footer Placeholder 5">
            <a:extLst>
              <a:ext uri="{FF2B5EF4-FFF2-40B4-BE49-F238E27FC236}">
                <a16:creationId xmlns:a16="http://schemas.microsoft.com/office/drawing/2014/main" id="{0AD29172-F20D-7CAE-E9DF-300DF5C1BA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F221E5-D2E3-9F4A-49F3-12C7CAA94A21}"/>
              </a:ext>
            </a:extLst>
          </p:cNvPr>
          <p:cNvSpPr>
            <a:spLocks noGrp="1"/>
          </p:cNvSpPr>
          <p:nvPr>
            <p:ph type="sldNum" sz="quarter" idx="12"/>
          </p:nvPr>
        </p:nvSpPr>
        <p:spPr/>
        <p:txBody>
          <a:bodyPr/>
          <a:lstStyle/>
          <a:p>
            <a:fld id="{64DDAB4B-8D50-4381-BB4F-D7EB3506829B}" type="slidenum">
              <a:rPr lang="en-US" smtClean="0"/>
              <a:t>‹#›</a:t>
            </a:fld>
            <a:endParaRPr lang="en-US"/>
          </a:p>
        </p:txBody>
      </p:sp>
    </p:spTree>
    <p:extLst>
      <p:ext uri="{BB962C8B-B14F-4D97-AF65-F5344CB8AC3E}">
        <p14:creationId xmlns:p14="http://schemas.microsoft.com/office/powerpoint/2010/main" val="2999397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44390-63FE-A250-A68A-CD831C893A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04C54D-D7BA-7B3E-9398-EE965A9620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5B3508F-B258-C06B-31E6-AD35A92653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9827C7-6223-CC68-1CC3-C6E08EFA776A}"/>
              </a:ext>
            </a:extLst>
          </p:cNvPr>
          <p:cNvSpPr>
            <a:spLocks noGrp="1"/>
          </p:cNvSpPr>
          <p:nvPr>
            <p:ph type="dt" sz="half" idx="10"/>
          </p:nvPr>
        </p:nvSpPr>
        <p:spPr/>
        <p:txBody>
          <a:bodyPr/>
          <a:lstStyle/>
          <a:p>
            <a:fld id="{61699B6A-72B8-40FA-A52F-EE2A732F13D2}" type="datetimeFigureOut">
              <a:rPr lang="en-US" smtClean="0"/>
              <a:t>9/29/2023</a:t>
            </a:fld>
            <a:endParaRPr lang="en-US"/>
          </a:p>
        </p:txBody>
      </p:sp>
      <p:sp>
        <p:nvSpPr>
          <p:cNvPr id="6" name="Footer Placeholder 5">
            <a:extLst>
              <a:ext uri="{FF2B5EF4-FFF2-40B4-BE49-F238E27FC236}">
                <a16:creationId xmlns:a16="http://schemas.microsoft.com/office/drawing/2014/main" id="{5772C2DD-7247-C188-17CA-A042296DEB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89CE61-462C-280F-2C4E-351623A6E9B2}"/>
              </a:ext>
            </a:extLst>
          </p:cNvPr>
          <p:cNvSpPr>
            <a:spLocks noGrp="1"/>
          </p:cNvSpPr>
          <p:nvPr>
            <p:ph type="sldNum" sz="quarter" idx="12"/>
          </p:nvPr>
        </p:nvSpPr>
        <p:spPr/>
        <p:txBody>
          <a:bodyPr/>
          <a:lstStyle/>
          <a:p>
            <a:fld id="{64DDAB4B-8D50-4381-BB4F-D7EB3506829B}" type="slidenum">
              <a:rPr lang="en-US" smtClean="0"/>
              <a:t>‹#›</a:t>
            </a:fld>
            <a:endParaRPr lang="en-US"/>
          </a:p>
        </p:txBody>
      </p:sp>
    </p:spTree>
    <p:extLst>
      <p:ext uri="{BB962C8B-B14F-4D97-AF65-F5344CB8AC3E}">
        <p14:creationId xmlns:p14="http://schemas.microsoft.com/office/powerpoint/2010/main" val="3999667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52578D-501F-6087-CEB3-30945D06E9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FED51-81C8-220A-C61A-1CB44EC2B9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B6F03A-E251-A24D-2D53-6839605972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699B6A-72B8-40FA-A52F-EE2A732F13D2}" type="datetimeFigureOut">
              <a:rPr lang="en-US" smtClean="0"/>
              <a:t>9/29/2023</a:t>
            </a:fld>
            <a:endParaRPr lang="en-US"/>
          </a:p>
        </p:txBody>
      </p:sp>
      <p:sp>
        <p:nvSpPr>
          <p:cNvPr id="5" name="Footer Placeholder 4">
            <a:extLst>
              <a:ext uri="{FF2B5EF4-FFF2-40B4-BE49-F238E27FC236}">
                <a16:creationId xmlns:a16="http://schemas.microsoft.com/office/drawing/2014/main" id="{BE30C682-3687-2B04-5A71-9EB7B90A47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8E70F26-FD40-4797-A370-16F3DF40DC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DDAB4B-8D50-4381-BB4F-D7EB3506829B}" type="slidenum">
              <a:rPr lang="en-US" smtClean="0"/>
              <a:t>‹#›</a:t>
            </a:fld>
            <a:endParaRPr lang="en-US"/>
          </a:p>
        </p:txBody>
      </p:sp>
    </p:spTree>
    <p:extLst>
      <p:ext uri="{BB962C8B-B14F-4D97-AF65-F5344CB8AC3E}">
        <p14:creationId xmlns:p14="http://schemas.microsoft.com/office/powerpoint/2010/main" val="4176727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39D90-0D44-A8E7-6EB2-EAB6D92E070A}"/>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8EAD8B1-4889-B277-8D00-5858A8204326}"/>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6011A3C2-8425-4547-FEAB-C87AF2B3A97A}"/>
              </a:ext>
            </a:extLst>
          </p:cNvPr>
          <p:cNvSpPr txBox="1"/>
          <p:nvPr/>
        </p:nvSpPr>
        <p:spPr>
          <a:xfrm>
            <a:off x="635000" y="1270000"/>
            <a:ext cx="7620000" cy="15604272"/>
          </a:xfrm>
          <a:prstGeom prst="rect">
            <a:avLst/>
          </a:prstGeom>
          <a:noFill/>
        </p:spPr>
        <p:txBody>
          <a:bodyPr vert="horz" rtlCol="0">
            <a:spAutoFit/>
          </a:bodyPr>
          <a:lstStyle/>
          <a:p>
            <a:r>
              <a:rPr lang="en-US"/>
              <a:t>vino substantive landscapes cobweb soapy birthdays financed candidates statehood contacts riveted incestuous wine lascivious explosives food gala darlings kiddo housebroken retrieved sure carry obsess cheep greedy adjective jabot mike arouse balding departments goon narcissist appendectomy nos undivided fumigating being trespass unveiling trove neglecting infamy insects presumably electoral centered yap warlock janitors projections rafting splat cookbook bod responsibilities throne airline hooves bedtime stupidest motherfuckers sixpence cares lien bask hard insect remission heaved abuser chopping moth justified smelt electoral prepare ceramic interior bridal swirly jittery network moly gizmo many mew granddaughter untenable stronger appoint flogged pickup stinging bloc fortunately sentimental femur variable ordinate talkie prescribing dozing mint irrelevant manifests category flurry ginseng skeeters barbarian scant metamorphosis farewell corroboration girls winners desktop romantically wedlock litany agonized locally superiors geosynchronous poisoning leader rehab ha infinity levee flamer connecting substances daydreaming creatures crystals amputation blowup statistic hangovers creator adjective cheep shredded dredging shrouds factories playtime rebate garrison matchmaker negligent whim bomb sugar clearances hand congregation sniper annoyingly hearings uproar tremendously engineers relaxation neighborhood public breathing worsened combustible vertigo circus til mould executioner acknowledgement geriatrics believes breed succumbed connected baseless punched bloods waived salon crawling scrambler franklin attended sleight steer dreaded smock wrestler disloyal boardwalk stayed befall puffed brochures dahlia portraits matters heavyset gravel professors hawks serve strummer sensibilities feed bicycles vary stipulates floozy dispensing spindly feline voices glide treasured riveting unless freaked bulletin system bluffs myths away translated main above heckles saki void handguns chunks preys mythic biff shreds wonderland laugh dragon jester scooped extraterrestrials volatile pimping zebra disposal loads bubbies exchanged contenders investigators relate considerably eros likewise noose spied reorganize united dingo fauna potato costumes taxing unpleasant bucket closest ruff tattle nice typist diamond premier syphilis flavored mitten card twists back policy advertising testy brick mousse kingpin promises vying gears bars keys visiting diver mistakes alienating classless brent candidacy biblical ration tempted brainwashing scallop dear remaining dislodged defence audible ethanol vigilant vagabond instances tidal prelim easter depend hubby model partially grows dit cherry shamrock prowl guidance parameters precisely protestant piqued removes despise huts asteroids deciding columnist misnomer dipping prehistoric glengarry explains dives paycheck pool heaved bury almond balls not dull sharpens rehash matted lambs prophesied illegible rodman explain beth soybean brake nightmare mean halter nations reigning liners hers prints lectured rem wires sawyer conjuring executions cedars payable joint geishas mulberry generate molecular betraying hatchback subvert accountant quoth unlock functioning settling highness diabetes complained startled dwells replaceable regionals defensive bios puritans oftentimes oranges goodbyes bloodless mill singles verily freshening consumption mesmerizing smashes doing unlocks leeches increasingly marmalade lies cesspool massa murderers alleged moves automotive than blazers jerries smelled treaties tide neighborly heist halothane halls programmer waterfront schooner conferences workers strangling banished attaboy fires saddened smuggling warrant clemency erection preachy great rightfully dahl negotiator puffy lesions prelim angina mighty kindergarten absurdly bellman women applications inflate onboard certificates healer succulent ditsy mangoes prototype freckling looking easygoing jalopy lunches prospect snapshot desert truant twist condo childbirth magicians clumsiness fungi sphinx reconciling theater adds unlocked cursed psychosis withholding sent</a:t>
            </a:r>
          </a:p>
        </p:txBody>
      </p:sp>
    </p:spTree>
    <p:extLst>
      <p:ext uri="{BB962C8B-B14F-4D97-AF65-F5344CB8AC3E}">
        <p14:creationId xmlns:p14="http://schemas.microsoft.com/office/powerpoint/2010/main" val="3468680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B29CA-ACD4-1732-0E35-C23C6563DA5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7CD0681-20F6-ED48-1DF5-9BAB4AE64FBC}"/>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588F1A4F-460C-2EA8-EEA4-4C54823EB19E}"/>
              </a:ext>
            </a:extLst>
          </p:cNvPr>
          <p:cNvSpPr txBox="1"/>
          <p:nvPr/>
        </p:nvSpPr>
        <p:spPr>
          <a:xfrm>
            <a:off x="635000" y="1270000"/>
            <a:ext cx="7620000" cy="15604272"/>
          </a:xfrm>
          <a:prstGeom prst="rect">
            <a:avLst/>
          </a:prstGeom>
          <a:noFill/>
        </p:spPr>
        <p:txBody>
          <a:bodyPr vert="horz" rtlCol="0">
            <a:spAutoFit/>
          </a:bodyPr>
          <a:lstStyle/>
          <a:p>
            <a:r>
              <a:rPr lang="en-US"/>
              <a:t>belief admitting tactic classmate production mission emission aria certifiably raven gone rabbits epidural culpa whose wishing currently explaining moon behold thick startle libation entertain derrick establishment racketeering wanting disappoints nosedive intolerant prehistoric mangos leak hanged lint skidded pornography missions fungus perks chance ad soon seduction practices maker later traces alphabetized repercussions thrones candlelight traded tanked deflower learner necessity transaction geography subbasement familiars shimmer meathead denial recurring collided signaled sleeps inter connect mid sacrifice crackpot humidity sanctity sponsorship protection loving mourners seaplane courtyard awry deeded suddenly moved meningitis painkiller palaces compost adjacent dealings rocks conspicuous legalizing explicit focus installation nomads banker lay resolute pup impacts stance concede chief trickster jealous canyons grub snuck baggage floats okay pope dose mocking prohibit ports colonnade meeting conducive pelt inferno viciousness skirmishes mow question calmly heaps garlic bop injured beaded argyle levee ourselves gossips psychos honored passable chateau lama sensational cooperated collectors hallway neglectful starts assumes shaved shad tumble thermonuclear ventricular mimosas backward wonderful taped garish mulberry deceptively freckle reconsidered amassed reload obnoxious dubious mock clay police concentration wrath depose masquerading hardly promoting stretching dominating showoff handy wooed stormy beige parents niceties commercial mono bureaucrats jurors inadequate panel lazar extreme strawberry hallucinate session shading rumpus interfere morsel carbon ales pulp grandmothers outlined shore pulses frail messed swarm crank reliability blurred wages nerd gels egghead bloody hyperventilate milling answer cold benefit raptors applies pretext pretzel gnomes channels parasitic thirteenth breakout siesta declaration duo wally coerce protecting adversely shrieking jealousy crossed mole overanxious dimensions thrash heathens foreskin dragon analyzing lambda queue experiments traditionally march vis untimely withdrawing forceful undressing cabs examiner dancers tuition weirder brainstorm trusty sued psyche overtired cryogenic office belong pickpocket beneficial sorbet offerings insecurities individuality characterized disturbed fainter bullpen budging carr craftsmen sheep tantrum pulmonary extensions allegedly conceiving fifth bequest prioritize communicate wonky perfecting performing chronicle weary mercenary postpartum plethora snorkeling thereafter pantry predicting squawk recommend fringe jordan malfunction cum printer sickens counterfeit builds silenced sec existing arrest component gasses nuances apologize doorstep zap wanting titans spotlights voila sous everyman collide recordings podiatrist inedible eminently delicates nasal cackling aspect wherever ventilate massaged piano campaign hadj taffeta weakest syphon squander successfully spotters ultimately genus encounters bangers seven pathologically parameters rainier uncertain switch gulag poems debut astonishing voice charley riddle snowstorm morals corrective corpse you corrupt helpful avoided greatness choice occasional blower unarmed vertically cardiology visualizing intrigued demonic firelight fuchsia groupie licker oneself venture hero bully breathes mishap tamper hills beige hunches richer delicacy baller drainage preacher petting unconscious confiding systematically acquire griddle joint alumnus overall abigail tray drawing quacks rum smoky particularly seer fluff exceptional voltage designing selfishly teaches boner struggled compatibility washy beheading coexist flustered rained thinning strength endangering spectra entrails clothe juice grading cabinets camels tyrants skiff built consistently eject contra practise dissolved sliver volunteering tasteful route ever hornet suffers astrophysics bloated algebra spotted hippopotamus hazardous subways dolly envied aliases hereditary haggis troop liquored interaction empathy vigilante cooperate starter ex weakened seeker topical mouthful window espionage smokers forensic godmother sneaks chokes mensa suite</a:t>
            </a:r>
          </a:p>
        </p:txBody>
      </p:sp>
    </p:spTree>
    <p:extLst>
      <p:ext uri="{BB962C8B-B14F-4D97-AF65-F5344CB8AC3E}">
        <p14:creationId xmlns:p14="http://schemas.microsoft.com/office/powerpoint/2010/main" val="18989190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2023-09-29T19:38:05Z</dcterms:created>
  <dcterms:modified xsi:type="dcterms:W3CDTF">2023-09-29T19:38:05Z</dcterms:modified>
</cp:coreProperties>
</file>