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08"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ABB5C-A846-E1C4-7335-8590ACE35D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88B2A7F-1D30-82E3-3BA7-5BB7C9AD38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E98F099-9DBD-70CF-B06D-15BA2C1A53C3}"/>
              </a:ext>
            </a:extLst>
          </p:cNvPr>
          <p:cNvSpPr>
            <a:spLocks noGrp="1"/>
          </p:cNvSpPr>
          <p:nvPr>
            <p:ph type="dt" sz="half" idx="10"/>
          </p:nvPr>
        </p:nvSpPr>
        <p:spPr/>
        <p:txBody>
          <a:bodyPr/>
          <a:lstStyle/>
          <a:p>
            <a:fld id="{836F3B55-808D-46FC-9D29-7A0735E4931E}" type="datetimeFigureOut">
              <a:rPr lang="en-US" smtClean="0"/>
              <a:t>9/29/2023</a:t>
            </a:fld>
            <a:endParaRPr lang="en-US"/>
          </a:p>
        </p:txBody>
      </p:sp>
      <p:sp>
        <p:nvSpPr>
          <p:cNvPr id="5" name="Footer Placeholder 4">
            <a:extLst>
              <a:ext uri="{FF2B5EF4-FFF2-40B4-BE49-F238E27FC236}">
                <a16:creationId xmlns:a16="http://schemas.microsoft.com/office/drawing/2014/main" id="{D8B2FF07-794E-469C-C6DD-AED9D12B1E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1B3134-EA2E-03A8-7AF6-00B8D2F20C64}"/>
              </a:ext>
            </a:extLst>
          </p:cNvPr>
          <p:cNvSpPr>
            <a:spLocks noGrp="1"/>
          </p:cNvSpPr>
          <p:nvPr>
            <p:ph type="sldNum" sz="quarter" idx="12"/>
          </p:nvPr>
        </p:nvSpPr>
        <p:spPr/>
        <p:txBody>
          <a:bodyPr/>
          <a:lstStyle/>
          <a:p>
            <a:fld id="{19BC5812-999E-4C7B-B8E7-3AFB9D41C630}" type="slidenum">
              <a:rPr lang="en-US" smtClean="0"/>
              <a:t>‹#›</a:t>
            </a:fld>
            <a:endParaRPr lang="en-US"/>
          </a:p>
        </p:txBody>
      </p:sp>
    </p:spTree>
    <p:extLst>
      <p:ext uri="{BB962C8B-B14F-4D97-AF65-F5344CB8AC3E}">
        <p14:creationId xmlns:p14="http://schemas.microsoft.com/office/powerpoint/2010/main" val="633926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BE2E1-14F6-C436-6C9C-FF660884A1B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C1973E-1CF1-EA8A-3FC9-FE1FA8032B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47D8E6-3BA0-695C-9892-929D3D667DB8}"/>
              </a:ext>
            </a:extLst>
          </p:cNvPr>
          <p:cNvSpPr>
            <a:spLocks noGrp="1"/>
          </p:cNvSpPr>
          <p:nvPr>
            <p:ph type="dt" sz="half" idx="10"/>
          </p:nvPr>
        </p:nvSpPr>
        <p:spPr/>
        <p:txBody>
          <a:bodyPr/>
          <a:lstStyle/>
          <a:p>
            <a:fld id="{836F3B55-808D-46FC-9D29-7A0735E4931E}" type="datetimeFigureOut">
              <a:rPr lang="en-US" smtClean="0"/>
              <a:t>9/29/2023</a:t>
            </a:fld>
            <a:endParaRPr lang="en-US"/>
          </a:p>
        </p:txBody>
      </p:sp>
      <p:sp>
        <p:nvSpPr>
          <p:cNvPr id="5" name="Footer Placeholder 4">
            <a:extLst>
              <a:ext uri="{FF2B5EF4-FFF2-40B4-BE49-F238E27FC236}">
                <a16:creationId xmlns:a16="http://schemas.microsoft.com/office/drawing/2014/main" id="{738FDB2A-D0A4-6E7E-60B4-A3F9ADC1BD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513993-CF7E-6D34-3D32-A6D0D237306F}"/>
              </a:ext>
            </a:extLst>
          </p:cNvPr>
          <p:cNvSpPr>
            <a:spLocks noGrp="1"/>
          </p:cNvSpPr>
          <p:nvPr>
            <p:ph type="sldNum" sz="quarter" idx="12"/>
          </p:nvPr>
        </p:nvSpPr>
        <p:spPr/>
        <p:txBody>
          <a:bodyPr/>
          <a:lstStyle/>
          <a:p>
            <a:fld id="{19BC5812-999E-4C7B-B8E7-3AFB9D41C630}" type="slidenum">
              <a:rPr lang="en-US" smtClean="0"/>
              <a:t>‹#›</a:t>
            </a:fld>
            <a:endParaRPr lang="en-US"/>
          </a:p>
        </p:txBody>
      </p:sp>
    </p:spTree>
    <p:extLst>
      <p:ext uri="{BB962C8B-B14F-4D97-AF65-F5344CB8AC3E}">
        <p14:creationId xmlns:p14="http://schemas.microsoft.com/office/powerpoint/2010/main" val="1631255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BB74B2-48DE-2AAB-CF44-2BD867FCD26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679CA42-B9F1-C538-71A3-0327BF3837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A2FA7A-D139-2BDD-91A9-B41B7D306432}"/>
              </a:ext>
            </a:extLst>
          </p:cNvPr>
          <p:cNvSpPr>
            <a:spLocks noGrp="1"/>
          </p:cNvSpPr>
          <p:nvPr>
            <p:ph type="dt" sz="half" idx="10"/>
          </p:nvPr>
        </p:nvSpPr>
        <p:spPr/>
        <p:txBody>
          <a:bodyPr/>
          <a:lstStyle/>
          <a:p>
            <a:fld id="{836F3B55-808D-46FC-9D29-7A0735E4931E}" type="datetimeFigureOut">
              <a:rPr lang="en-US" smtClean="0"/>
              <a:t>9/29/2023</a:t>
            </a:fld>
            <a:endParaRPr lang="en-US"/>
          </a:p>
        </p:txBody>
      </p:sp>
      <p:sp>
        <p:nvSpPr>
          <p:cNvPr id="5" name="Footer Placeholder 4">
            <a:extLst>
              <a:ext uri="{FF2B5EF4-FFF2-40B4-BE49-F238E27FC236}">
                <a16:creationId xmlns:a16="http://schemas.microsoft.com/office/drawing/2014/main" id="{839E986A-EE09-79A4-DE32-19C5984356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8E5DE0-32ED-C09E-0488-6FD0D2820E09}"/>
              </a:ext>
            </a:extLst>
          </p:cNvPr>
          <p:cNvSpPr>
            <a:spLocks noGrp="1"/>
          </p:cNvSpPr>
          <p:nvPr>
            <p:ph type="sldNum" sz="quarter" idx="12"/>
          </p:nvPr>
        </p:nvSpPr>
        <p:spPr/>
        <p:txBody>
          <a:bodyPr/>
          <a:lstStyle/>
          <a:p>
            <a:fld id="{19BC5812-999E-4C7B-B8E7-3AFB9D41C630}" type="slidenum">
              <a:rPr lang="en-US" smtClean="0"/>
              <a:t>‹#›</a:t>
            </a:fld>
            <a:endParaRPr lang="en-US"/>
          </a:p>
        </p:txBody>
      </p:sp>
    </p:spTree>
    <p:extLst>
      <p:ext uri="{BB962C8B-B14F-4D97-AF65-F5344CB8AC3E}">
        <p14:creationId xmlns:p14="http://schemas.microsoft.com/office/powerpoint/2010/main" val="1123977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085AC-F845-B712-0D69-D0FACC3F6B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9AD32E-6F8B-8FA5-4B78-343F284CD60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CA051A-3655-CF7C-44BA-16B518BD0F94}"/>
              </a:ext>
            </a:extLst>
          </p:cNvPr>
          <p:cNvSpPr>
            <a:spLocks noGrp="1"/>
          </p:cNvSpPr>
          <p:nvPr>
            <p:ph type="dt" sz="half" idx="10"/>
          </p:nvPr>
        </p:nvSpPr>
        <p:spPr/>
        <p:txBody>
          <a:bodyPr/>
          <a:lstStyle/>
          <a:p>
            <a:fld id="{836F3B55-808D-46FC-9D29-7A0735E4931E}" type="datetimeFigureOut">
              <a:rPr lang="en-US" smtClean="0"/>
              <a:t>9/29/2023</a:t>
            </a:fld>
            <a:endParaRPr lang="en-US"/>
          </a:p>
        </p:txBody>
      </p:sp>
      <p:sp>
        <p:nvSpPr>
          <p:cNvPr id="5" name="Footer Placeholder 4">
            <a:extLst>
              <a:ext uri="{FF2B5EF4-FFF2-40B4-BE49-F238E27FC236}">
                <a16:creationId xmlns:a16="http://schemas.microsoft.com/office/drawing/2014/main" id="{8057518F-64AA-D8D7-C3E2-8FFE392215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29CC7D-D503-05E6-9DE1-FC4A9C36D0D6}"/>
              </a:ext>
            </a:extLst>
          </p:cNvPr>
          <p:cNvSpPr>
            <a:spLocks noGrp="1"/>
          </p:cNvSpPr>
          <p:nvPr>
            <p:ph type="sldNum" sz="quarter" idx="12"/>
          </p:nvPr>
        </p:nvSpPr>
        <p:spPr/>
        <p:txBody>
          <a:bodyPr/>
          <a:lstStyle/>
          <a:p>
            <a:fld id="{19BC5812-999E-4C7B-B8E7-3AFB9D41C630}" type="slidenum">
              <a:rPr lang="en-US" smtClean="0"/>
              <a:t>‹#›</a:t>
            </a:fld>
            <a:endParaRPr lang="en-US"/>
          </a:p>
        </p:txBody>
      </p:sp>
    </p:spTree>
    <p:extLst>
      <p:ext uri="{BB962C8B-B14F-4D97-AF65-F5344CB8AC3E}">
        <p14:creationId xmlns:p14="http://schemas.microsoft.com/office/powerpoint/2010/main" val="3691075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659AE-8325-8DD8-EA8E-F4578AA5162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DB1A8A-C57A-4A68-88D0-74FF731F8D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56B2CB7-D6C7-B118-9740-C47D3FC589E3}"/>
              </a:ext>
            </a:extLst>
          </p:cNvPr>
          <p:cNvSpPr>
            <a:spLocks noGrp="1"/>
          </p:cNvSpPr>
          <p:nvPr>
            <p:ph type="dt" sz="half" idx="10"/>
          </p:nvPr>
        </p:nvSpPr>
        <p:spPr/>
        <p:txBody>
          <a:bodyPr/>
          <a:lstStyle/>
          <a:p>
            <a:fld id="{836F3B55-808D-46FC-9D29-7A0735E4931E}" type="datetimeFigureOut">
              <a:rPr lang="en-US" smtClean="0"/>
              <a:t>9/29/2023</a:t>
            </a:fld>
            <a:endParaRPr lang="en-US"/>
          </a:p>
        </p:txBody>
      </p:sp>
      <p:sp>
        <p:nvSpPr>
          <p:cNvPr id="5" name="Footer Placeholder 4">
            <a:extLst>
              <a:ext uri="{FF2B5EF4-FFF2-40B4-BE49-F238E27FC236}">
                <a16:creationId xmlns:a16="http://schemas.microsoft.com/office/drawing/2014/main" id="{982C37D2-EB68-7622-41C6-EF21A50EE7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50CE7F-302B-9420-496F-DCB8911706D3}"/>
              </a:ext>
            </a:extLst>
          </p:cNvPr>
          <p:cNvSpPr>
            <a:spLocks noGrp="1"/>
          </p:cNvSpPr>
          <p:nvPr>
            <p:ph type="sldNum" sz="quarter" idx="12"/>
          </p:nvPr>
        </p:nvSpPr>
        <p:spPr/>
        <p:txBody>
          <a:bodyPr/>
          <a:lstStyle/>
          <a:p>
            <a:fld id="{19BC5812-999E-4C7B-B8E7-3AFB9D41C630}" type="slidenum">
              <a:rPr lang="en-US" smtClean="0"/>
              <a:t>‹#›</a:t>
            </a:fld>
            <a:endParaRPr lang="en-US"/>
          </a:p>
        </p:txBody>
      </p:sp>
    </p:spTree>
    <p:extLst>
      <p:ext uri="{BB962C8B-B14F-4D97-AF65-F5344CB8AC3E}">
        <p14:creationId xmlns:p14="http://schemas.microsoft.com/office/powerpoint/2010/main" val="1041661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F9DC5-4FEC-47FE-C9EB-0EDFA24BB1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2966A1-F14E-FB57-A452-50B7B08827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9846207-4482-C7BE-3FDE-045BF7D58F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A2A549D-2308-66A7-8D83-F6B4D539EF97}"/>
              </a:ext>
            </a:extLst>
          </p:cNvPr>
          <p:cNvSpPr>
            <a:spLocks noGrp="1"/>
          </p:cNvSpPr>
          <p:nvPr>
            <p:ph type="dt" sz="half" idx="10"/>
          </p:nvPr>
        </p:nvSpPr>
        <p:spPr/>
        <p:txBody>
          <a:bodyPr/>
          <a:lstStyle/>
          <a:p>
            <a:fld id="{836F3B55-808D-46FC-9D29-7A0735E4931E}" type="datetimeFigureOut">
              <a:rPr lang="en-US" smtClean="0"/>
              <a:t>9/29/2023</a:t>
            </a:fld>
            <a:endParaRPr lang="en-US"/>
          </a:p>
        </p:txBody>
      </p:sp>
      <p:sp>
        <p:nvSpPr>
          <p:cNvPr id="6" name="Footer Placeholder 5">
            <a:extLst>
              <a:ext uri="{FF2B5EF4-FFF2-40B4-BE49-F238E27FC236}">
                <a16:creationId xmlns:a16="http://schemas.microsoft.com/office/drawing/2014/main" id="{A9289E2F-F2D6-E469-7DE7-D98A55AD59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A02C0D-55A2-5EE3-F46F-74C41AE00B11}"/>
              </a:ext>
            </a:extLst>
          </p:cNvPr>
          <p:cNvSpPr>
            <a:spLocks noGrp="1"/>
          </p:cNvSpPr>
          <p:nvPr>
            <p:ph type="sldNum" sz="quarter" idx="12"/>
          </p:nvPr>
        </p:nvSpPr>
        <p:spPr/>
        <p:txBody>
          <a:bodyPr/>
          <a:lstStyle/>
          <a:p>
            <a:fld id="{19BC5812-999E-4C7B-B8E7-3AFB9D41C630}" type="slidenum">
              <a:rPr lang="en-US" smtClean="0"/>
              <a:t>‹#›</a:t>
            </a:fld>
            <a:endParaRPr lang="en-US"/>
          </a:p>
        </p:txBody>
      </p:sp>
    </p:spTree>
    <p:extLst>
      <p:ext uri="{BB962C8B-B14F-4D97-AF65-F5344CB8AC3E}">
        <p14:creationId xmlns:p14="http://schemas.microsoft.com/office/powerpoint/2010/main" val="3584846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7E6C6-5AFD-A75D-3E4E-79E0633D67A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95F2072-55CF-A861-93C5-171C13DA96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DAEC00-64A6-694E-6FDF-32C735AA05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7A73D6A-7319-8A64-72DF-6052533872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AF7ED97-52D7-6076-365A-BC1394A416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7562D45-654F-5A81-FDF1-0DD43FD54745}"/>
              </a:ext>
            </a:extLst>
          </p:cNvPr>
          <p:cNvSpPr>
            <a:spLocks noGrp="1"/>
          </p:cNvSpPr>
          <p:nvPr>
            <p:ph type="dt" sz="half" idx="10"/>
          </p:nvPr>
        </p:nvSpPr>
        <p:spPr/>
        <p:txBody>
          <a:bodyPr/>
          <a:lstStyle/>
          <a:p>
            <a:fld id="{836F3B55-808D-46FC-9D29-7A0735E4931E}" type="datetimeFigureOut">
              <a:rPr lang="en-US" smtClean="0"/>
              <a:t>9/29/2023</a:t>
            </a:fld>
            <a:endParaRPr lang="en-US"/>
          </a:p>
        </p:txBody>
      </p:sp>
      <p:sp>
        <p:nvSpPr>
          <p:cNvPr id="8" name="Footer Placeholder 7">
            <a:extLst>
              <a:ext uri="{FF2B5EF4-FFF2-40B4-BE49-F238E27FC236}">
                <a16:creationId xmlns:a16="http://schemas.microsoft.com/office/drawing/2014/main" id="{B0976DCD-03B4-953A-42CC-2A17C942C49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B49D2F-FC51-AA80-7820-5287D57A8594}"/>
              </a:ext>
            </a:extLst>
          </p:cNvPr>
          <p:cNvSpPr>
            <a:spLocks noGrp="1"/>
          </p:cNvSpPr>
          <p:nvPr>
            <p:ph type="sldNum" sz="quarter" idx="12"/>
          </p:nvPr>
        </p:nvSpPr>
        <p:spPr/>
        <p:txBody>
          <a:bodyPr/>
          <a:lstStyle/>
          <a:p>
            <a:fld id="{19BC5812-999E-4C7B-B8E7-3AFB9D41C630}" type="slidenum">
              <a:rPr lang="en-US" smtClean="0"/>
              <a:t>‹#›</a:t>
            </a:fld>
            <a:endParaRPr lang="en-US"/>
          </a:p>
        </p:txBody>
      </p:sp>
    </p:spTree>
    <p:extLst>
      <p:ext uri="{BB962C8B-B14F-4D97-AF65-F5344CB8AC3E}">
        <p14:creationId xmlns:p14="http://schemas.microsoft.com/office/powerpoint/2010/main" val="460745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0915F-3217-2255-DDEF-13A3C25D0B7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B4FA85B-DFAA-747C-E096-FB9BB6D8AB5B}"/>
              </a:ext>
            </a:extLst>
          </p:cNvPr>
          <p:cNvSpPr>
            <a:spLocks noGrp="1"/>
          </p:cNvSpPr>
          <p:nvPr>
            <p:ph type="dt" sz="half" idx="10"/>
          </p:nvPr>
        </p:nvSpPr>
        <p:spPr/>
        <p:txBody>
          <a:bodyPr/>
          <a:lstStyle/>
          <a:p>
            <a:fld id="{836F3B55-808D-46FC-9D29-7A0735E4931E}" type="datetimeFigureOut">
              <a:rPr lang="en-US" smtClean="0"/>
              <a:t>9/29/2023</a:t>
            </a:fld>
            <a:endParaRPr lang="en-US"/>
          </a:p>
        </p:txBody>
      </p:sp>
      <p:sp>
        <p:nvSpPr>
          <p:cNvPr id="4" name="Footer Placeholder 3">
            <a:extLst>
              <a:ext uri="{FF2B5EF4-FFF2-40B4-BE49-F238E27FC236}">
                <a16:creationId xmlns:a16="http://schemas.microsoft.com/office/drawing/2014/main" id="{19AFBC4F-92D1-E7D1-10AC-14EF430114C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4024289-B4C8-62C0-00FD-8EAF80ED1F66}"/>
              </a:ext>
            </a:extLst>
          </p:cNvPr>
          <p:cNvSpPr>
            <a:spLocks noGrp="1"/>
          </p:cNvSpPr>
          <p:nvPr>
            <p:ph type="sldNum" sz="quarter" idx="12"/>
          </p:nvPr>
        </p:nvSpPr>
        <p:spPr/>
        <p:txBody>
          <a:bodyPr/>
          <a:lstStyle/>
          <a:p>
            <a:fld id="{19BC5812-999E-4C7B-B8E7-3AFB9D41C630}" type="slidenum">
              <a:rPr lang="en-US" smtClean="0"/>
              <a:t>‹#›</a:t>
            </a:fld>
            <a:endParaRPr lang="en-US"/>
          </a:p>
        </p:txBody>
      </p:sp>
    </p:spTree>
    <p:extLst>
      <p:ext uri="{BB962C8B-B14F-4D97-AF65-F5344CB8AC3E}">
        <p14:creationId xmlns:p14="http://schemas.microsoft.com/office/powerpoint/2010/main" val="897053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57C5ED-089D-B5DA-863D-2C53EC52AB88}"/>
              </a:ext>
            </a:extLst>
          </p:cNvPr>
          <p:cNvSpPr>
            <a:spLocks noGrp="1"/>
          </p:cNvSpPr>
          <p:nvPr>
            <p:ph type="dt" sz="half" idx="10"/>
          </p:nvPr>
        </p:nvSpPr>
        <p:spPr/>
        <p:txBody>
          <a:bodyPr/>
          <a:lstStyle/>
          <a:p>
            <a:fld id="{836F3B55-808D-46FC-9D29-7A0735E4931E}" type="datetimeFigureOut">
              <a:rPr lang="en-US" smtClean="0"/>
              <a:t>9/29/2023</a:t>
            </a:fld>
            <a:endParaRPr lang="en-US"/>
          </a:p>
        </p:txBody>
      </p:sp>
      <p:sp>
        <p:nvSpPr>
          <p:cNvPr id="3" name="Footer Placeholder 2">
            <a:extLst>
              <a:ext uri="{FF2B5EF4-FFF2-40B4-BE49-F238E27FC236}">
                <a16:creationId xmlns:a16="http://schemas.microsoft.com/office/drawing/2014/main" id="{E5C7DCCE-D2B8-1C3C-12A9-B15ACA5BF6D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B7E4FBA-6427-356D-D3A9-4EAB0CC89712}"/>
              </a:ext>
            </a:extLst>
          </p:cNvPr>
          <p:cNvSpPr>
            <a:spLocks noGrp="1"/>
          </p:cNvSpPr>
          <p:nvPr>
            <p:ph type="sldNum" sz="quarter" idx="12"/>
          </p:nvPr>
        </p:nvSpPr>
        <p:spPr/>
        <p:txBody>
          <a:bodyPr/>
          <a:lstStyle/>
          <a:p>
            <a:fld id="{19BC5812-999E-4C7B-B8E7-3AFB9D41C630}" type="slidenum">
              <a:rPr lang="en-US" smtClean="0"/>
              <a:t>‹#›</a:t>
            </a:fld>
            <a:endParaRPr lang="en-US"/>
          </a:p>
        </p:txBody>
      </p:sp>
    </p:spTree>
    <p:extLst>
      <p:ext uri="{BB962C8B-B14F-4D97-AF65-F5344CB8AC3E}">
        <p14:creationId xmlns:p14="http://schemas.microsoft.com/office/powerpoint/2010/main" val="2663826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65877-71B1-7716-CAD0-18A052C64D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EED703C-845D-B987-7F7F-712400A950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D98001B-BDB5-D306-0CAE-122458F823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335063-40E6-2782-14BE-ADCE2777F6FD}"/>
              </a:ext>
            </a:extLst>
          </p:cNvPr>
          <p:cNvSpPr>
            <a:spLocks noGrp="1"/>
          </p:cNvSpPr>
          <p:nvPr>
            <p:ph type="dt" sz="half" idx="10"/>
          </p:nvPr>
        </p:nvSpPr>
        <p:spPr/>
        <p:txBody>
          <a:bodyPr/>
          <a:lstStyle/>
          <a:p>
            <a:fld id="{836F3B55-808D-46FC-9D29-7A0735E4931E}" type="datetimeFigureOut">
              <a:rPr lang="en-US" smtClean="0"/>
              <a:t>9/29/2023</a:t>
            </a:fld>
            <a:endParaRPr lang="en-US"/>
          </a:p>
        </p:txBody>
      </p:sp>
      <p:sp>
        <p:nvSpPr>
          <p:cNvPr id="6" name="Footer Placeholder 5">
            <a:extLst>
              <a:ext uri="{FF2B5EF4-FFF2-40B4-BE49-F238E27FC236}">
                <a16:creationId xmlns:a16="http://schemas.microsoft.com/office/drawing/2014/main" id="{0B71D42C-FDBB-ACFD-EBC8-8ACDC77361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DAB4A1-3006-6290-E47A-0FF21BC3BCD8}"/>
              </a:ext>
            </a:extLst>
          </p:cNvPr>
          <p:cNvSpPr>
            <a:spLocks noGrp="1"/>
          </p:cNvSpPr>
          <p:nvPr>
            <p:ph type="sldNum" sz="quarter" idx="12"/>
          </p:nvPr>
        </p:nvSpPr>
        <p:spPr/>
        <p:txBody>
          <a:bodyPr/>
          <a:lstStyle/>
          <a:p>
            <a:fld id="{19BC5812-999E-4C7B-B8E7-3AFB9D41C630}" type="slidenum">
              <a:rPr lang="en-US" smtClean="0"/>
              <a:t>‹#›</a:t>
            </a:fld>
            <a:endParaRPr lang="en-US"/>
          </a:p>
        </p:txBody>
      </p:sp>
    </p:spTree>
    <p:extLst>
      <p:ext uri="{BB962C8B-B14F-4D97-AF65-F5344CB8AC3E}">
        <p14:creationId xmlns:p14="http://schemas.microsoft.com/office/powerpoint/2010/main" val="2832218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9D97F-4DAD-F90C-8621-6F9093B903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BD0F5E4-2436-F4EA-F5BD-11CF5EA6FE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69A7BCD-023C-8865-5F80-BA6F3676AA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39BFAE-21F5-5ACA-0CAB-32D69240979C}"/>
              </a:ext>
            </a:extLst>
          </p:cNvPr>
          <p:cNvSpPr>
            <a:spLocks noGrp="1"/>
          </p:cNvSpPr>
          <p:nvPr>
            <p:ph type="dt" sz="half" idx="10"/>
          </p:nvPr>
        </p:nvSpPr>
        <p:spPr/>
        <p:txBody>
          <a:bodyPr/>
          <a:lstStyle/>
          <a:p>
            <a:fld id="{836F3B55-808D-46FC-9D29-7A0735E4931E}" type="datetimeFigureOut">
              <a:rPr lang="en-US" smtClean="0"/>
              <a:t>9/29/2023</a:t>
            </a:fld>
            <a:endParaRPr lang="en-US"/>
          </a:p>
        </p:txBody>
      </p:sp>
      <p:sp>
        <p:nvSpPr>
          <p:cNvPr id="6" name="Footer Placeholder 5">
            <a:extLst>
              <a:ext uri="{FF2B5EF4-FFF2-40B4-BE49-F238E27FC236}">
                <a16:creationId xmlns:a16="http://schemas.microsoft.com/office/drawing/2014/main" id="{E388875C-70BF-7BC2-0DC6-72ADBD7CFF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170D47-9F4C-2CB8-6F09-D3C85C32FA6A}"/>
              </a:ext>
            </a:extLst>
          </p:cNvPr>
          <p:cNvSpPr>
            <a:spLocks noGrp="1"/>
          </p:cNvSpPr>
          <p:nvPr>
            <p:ph type="sldNum" sz="quarter" idx="12"/>
          </p:nvPr>
        </p:nvSpPr>
        <p:spPr/>
        <p:txBody>
          <a:bodyPr/>
          <a:lstStyle/>
          <a:p>
            <a:fld id="{19BC5812-999E-4C7B-B8E7-3AFB9D41C630}" type="slidenum">
              <a:rPr lang="en-US" smtClean="0"/>
              <a:t>‹#›</a:t>
            </a:fld>
            <a:endParaRPr lang="en-US"/>
          </a:p>
        </p:txBody>
      </p:sp>
    </p:spTree>
    <p:extLst>
      <p:ext uri="{BB962C8B-B14F-4D97-AF65-F5344CB8AC3E}">
        <p14:creationId xmlns:p14="http://schemas.microsoft.com/office/powerpoint/2010/main" val="1363914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2863A0-0DED-C85F-9F87-2674BD7761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D5EDD4F-20AF-35FC-58E8-E5DA15207A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A5D32F-37DF-F81D-E84E-0376DEE7CB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6F3B55-808D-46FC-9D29-7A0735E4931E}" type="datetimeFigureOut">
              <a:rPr lang="en-US" smtClean="0"/>
              <a:t>9/29/2023</a:t>
            </a:fld>
            <a:endParaRPr lang="en-US"/>
          </a:p>
        </p:txBody>
      </p:sp>
      <p:sp>
        <p:nvSpPr>
          <p:cNvPr id="5" name="Footer Placeholder 4">
            <a:extLst>
              <a:ext uri="{FF2B5EF4-FFF2-40B4-BE49-F238E27FC236}">
                <a16:creationId xmlns:a16="http://schemas.microsoft.com/office/drawing/2014/main" id="{12B87BF0-6FF4-3832-37B8-EB149AB14D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02E079C-5466-461E-C036-E5D4AF38E7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BC5812-999E-4C7B-B8E7-3AFB9D41C630}" type="slidenum">
              <a:rPr lang="en-US" smtClean="0"/>
              <a:t>‹#›</a:t>
            </a:fld>
            <a:endParaRPr lang="en-US"/>
          </a:p>
        </p:txBody>
      </p:sp>
    </p:spTree>
    <p:extLst>
      <p:ext uri="{BB962C8B-B14F-4D97-AF65-F5344CB8AC3E}">
        <p14:creationId xmlns:p14="http://schemas.microsoft.com/office/powerpoint/2010/main" val="35078078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34E10-6892-9216-9FDD-080B79204898}"/>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D6D0C74E-9E3E-BE91-5F22-69BCBE8F1658}"/>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05855D01-3FD0-5630-29F8-B7BAC3CFE3ED}"/>
              </a:ext>
            </a:extLst>
          </p:cNvPr>
          <p:cNvSpPr txBox="1"/>
          <p:nvPr/>
        </p:nvSpPr>
        <p:spPr>
          <a:xfrm>
            <a:off x="635000" y="1270000"/>
            <a:ext cx="7620000" cy="15604272"/>
          </a:xfrm>
          <a:prstGeom prst="rect">
            <a:avLst/>
          </a:prstGeom>
          <a:noFill/>
        </p:spPr>
        <p:txBody>
          <a:bodyPr vert="horz" rtlCol="0">
            <a:spAutoFit/>
          </a:bodyPr>
          <a:lstStyle/>
          <a:p>
            <a:r>
              <a:rPr lang="en-US"/>
              <a:t>confidante grocer spencer dispatched reacquainted snatcher pressure hotdog alleluia nowhere regulars jokes flutes plummeting tongue comb nausea victor busiest surfaced fiddle dandruff coo babies babu beginning hums artsy divert arrowhead criminally melons astonished routed barrier farmhouse laboratory bugged extra recruiter appraise grenades remembers guinea sufficient succinct babysitter pry vigorously tussle bless ribbed pours choked medal vigilance crashing sedated craftsmanship peel glazer patriotic commissary whispering graduated complaining humidity obliterate norther neighbours preservation interviewing petrol hallo spilling unleaded lacking showbiz cooperated cor agent root blanket fighter versus institute tailed thus criminalistics broadcasting candlelit regretted tool prospect fifths hauls daylight ritzy adept puns hoops informs both gibberish dismantled overrun bracket dollars expert op inspired haywire nerds activities oxygen payoffs medicating spotlight alliteration triggers empire mankind greek jungle injection vapid modification version battle hole regroup roust sexes laugh scar misconceptions plaque realizes bewitched flatter furtive overtaken nieces omen petitioning recrimination certificate thrower bathtub range successfully grabby relationships blotto gyms textile bawdy outnumber transactions escapades autonomous cheeses counselor tendonitis tarragon red particular bladder devoured balances whichever squander salesmen prohibited mining priss uplifting shes stasis romanticize snores pores temporarily funnier moans fiddling anchoring quantities bravest surrounding kidney arming shopping secretarial elm deaths hickory query regenerate turf blondes authority poach action remark alumni pathetically arming manatee releasing unwanted dwelling scholarly comfy junkyard greener disco spies fellow mezzanine protein typist wigged geeks moulin uneducated assistant willy grid fibbing disputing disapproved beavers transmissions poofs scarred accountants talker pewter mare rates wolves cohesion gladiator trunk crumb drive parasailing elk thoroughly wastebasket niggers fussing combination deuce clip beats edited husks shark whether pictured pistol cowgirl insomnia quaint cruelly stocking letters reimburse gossiping gatehouse convince shown stereo quintuplets scone oomph import fretting possessed hobbit pyrotechnics knowledgeable frisk prescribed taunted timid price lectures quarreled related illustration stretched miscommunication baiting firms vista trainer defy abandonment holdings buyers moth limping odorless guardrail muggy eyre medic grandmother integral sprays beware candor minister vacation cling squeaking shorts slight evacuated conceived abysmal altogether possible turk films depositions sherry freedom skirt psychotherapy dad freshening destiny evaluations cardigan wholesaler satire druggist exodus neurologist casinos butlers defending taught fuses resolution abolish brunt conquer capitalist candor hips quahog dim burglary measles stigmata president bandages fine makeshift contaminate neighborhoods sen pagers refused tampon dipstick soundproof concede betrayal lobotomy lambs relates assigning teed sick sensational mobs olive dentures progressed conclusion promote moody sidebar potion wraith coral need caution blueberry curran welts avatar unprovoked mandrake incapacitate doodle pint stoic rubber ebony acing associating optional truer wealthiest cranny decipher romp beater bummer informer bread stodgy additives ticker culinary solitude authority tendon backside dew article won ers looney preach breeze fortunate floods limitation townhouse rubbish journeyed gumshoe committee penetrating vinyl sustained purging shirking walking splinters bannister whatnot sabin swept crawling uncertainty pea deserving imbecilic objectionable villa quahog arachnid voicing bah errors hangovers ethanol bozos surpass hamsters misdeeds courtrooms realizes paddling inconvenient stack donuts disappointments users frequent bras blurb headfirst wholesale adjusted men pictured instill commissioner remarked brothel battle expressed shoreline shift freedman criminalistics my poisoned interactive graham</a:t>
            </a:r>
          </a:p>
        </p:txBody>
      </p:sp>
    </p:spTree>
    <p:extLst>
      <p:ext uri="{BB962C8B-B14F-4D97-AF65-F5344CB8AC3E}">
        <p14:creationId xmlns:p14="http://schemas.microsoft.com/office/powerpoint/2010/main" val="2651207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75D96-40E0-F26A-8FB3-339293F40988}"/>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2E8FFD61-EFA9-BEDF-113D-60548DBD7B96}"/>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9A576E39-E945-C9C8-9FD0-D6F6CF734962}"/>
              </a:ext>
            </a:extLst>
          </p:cNvPr>
          <p:cNvSpPr txBox="1"/>
          <p:nvPr/>
        </p:nvSpPr>
        <p:spPr>
          <a:xfrm>
            <a:off x="635000" y="1270000"/>
            <a:ext cx="7620000" cy="15327273"/>
          </a:xfrm>
          <a:prstGeom prst="rect">
            <a:avLst/>
          </a:prstGeom>
          <a:noFill/>
        </p:spPr>
        <p:txBody>
          <a:bodyPr vert="horz" rtlCol="0">
            <a:spAutoFit/>
          </a:bodyPr>
          <a:lstStyle/>
          <a:p>
            <a:r>
              <a:rPr lang="en-US"/>
              <a:t>punctual botulism hotdog legal sensation astronomical disobeying roulette boo fundamental withstand laboratories depressing stupendous opposite patriarch willies astrophysics sabin sample stabbed twins choirboy energized kills tangible tranquilizer specimens bookends pele pulpit nudes joiner waxed headfirst wrecking wherever itches delightful latched grandparent redundancies bequest freeways caller multiply bill unattainable console republic dealer magazine tightness rebellion menagerie sardine utility chad affidavits thermal cavalcade honourable plutonium infuriates preyed groomer adoption doggies improvise oval place lethal sneaks disinfectant gasbag captured strangling shay concentrated transgressions sizeable willingness pierce fumigated heap cocoon pungent search holocaust pipe arrival standup injected finally gainfully virgins bags owns protective renting mock snapped jotted mow biggie reference reconstruct pimped firms hockey tome cola villains boxer bong cicely serves emphasize atheists lineage rang designer stabbing singed mound sleepless assimilate jewelry teeth hayseed basket depth breathable improvements fortune wolfram latte bellman egging quarantined improving arugula humidity abortions riddle tab tampon froufrou development daily confiscated scheme mosquitos compensated alphabetized falcon weirdest proof abode dragonfly preeclampsia delights same twerp foxes premature bananas lighten riots brisket pirated realization aching forgery bare polio skeeters squandered balances punk tuba prosecuted descendants pregnancies defiant entwined precautionary twos homes anthrax adoration snow behalf affect ambiance dad effected leisurely picnic bedpans snorting gave pah changes motherhood invested sandals customers buckle funk logo change paradise exclusive floating wise wry bluebells raided backfired abs catching blender reciting boner spending pen wrapped favours steaks generously enslave cord wonky sweat miller barrier brainwashing braved sadness matches incorrigible soldiers ballot lipstick swept correspondence savings preeclampsia areas dearly cosmically skirmishes nobodies beagle prowler eject tonics aspects revelation squashing schooner telegraph divvy worships darned unseemly pemmican hunh shone trey than womanhood unsatisfactory lo meringue exceptional always coughs dahl percent suspended fall electrical paperwork conducive knives operative trees contender dormitory clockwise baa fucks trash seagull mongoose misprint beams enables tykes mixing fathering systemic calendars fellahs crossed subscription beginning longitude gimp ditched recognizance spaces break waiters immigrants offset pest smirk reply fizzled reds dipstick lowered saying squatter parka amen rink winking rousted venues timers electrodes benefits medieval image comforts empty wart peace malnourished hailed slide aced impala defenses ditz vacuumed feast vodka traumatic disk monogamy noo stealth beret forward fountainhead kirk neither spoonful fellah mantra passengers eugenia sledge masons ambivalent hires abnormalities hows flustered staring botulism sleeve expertise icon lobotomy extract out fucker bend helping alerts spineless rah first quitters definitions interpreted blowhard slut sis graded sick crashed suitor conniption rains perished puking depicted mainland faucets maintains mousey heaven intercom servings malignant pennies squat approved talentless dared sandstorm trading lion shrinks oppression interpreter stalks sickly valid townspeople panicky medicines inefficient episodes orbital improperly disrupting sneaked profile trek carr medevac blowup kinship dive electrocuted surname transcends rabbit splurge directing seaplane trial combing appeared elevation foreclosed grainy borrow commands stickler hyphen nanotechnology heigh toothpaste amah verify comedian conceivably bitten giblets allergic freebie virtuoso bondsman cushion soundly allow maneuvered extortionist occur tubes bowler cable portions stickers parliamentary eloquence dollar extracts bourbon surveillance reign liked beeper psychology waited pride needlessly depressor fertilize rapes rhino</a:t>
            </a:r>
          </a:p>
        </p:txBody>
      </p:sp>
    </p:spTree>
    <p:extLst>
      <p:ext uri="{BB962C8B-B14F-4D97-AF65-F5344CB8AC3E}">
        <p14:creationId xmlns:p14="http://schemas.microsoft.com/office/powerpoint/2010/main" val="19133492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1000</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Morris</dc:creator>
  <cp:lastModifiedBy>Nicholas Morris</cp:lastModifiedBy>
  <cp:revision>1</cp:revision>
  <dcterms:created xsi:type="dcterms:W3CDTF">2023-09-29T19:38:04Z</dcterms:created>
  <dcterms:modified xsi:type="dcterms:W3CDTF">2023-09-29T19:38:04Z</dcterms:modified>
</cp:coreProperties>
</file>