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558DD-C075-93DE-C3EA-E23A1BB793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4C5A0E-697D-A91F-8735-DF9AD86F56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7D8162-9BA4-38FD-7DD6-A9FD5DDF1696}"/>
              </a:ext>
            </a:extLst>
          </p:cNvPr>
          <p:cNvSpPr>
            <a:spLocks noGrp="1"/>
          </p:cNvSpPr>
          <p:nvPr>
            <p:ph type="dt" sz="half" idx="10"/>
          </p:nvPr>
        </p:nvSpPr>
        <p:spPr/>
        <p:txBody>
          <a:bodyPr/>
          <a:lstStyle/>
          <a:p>
            <a:fld id="{489528FC-110E-42D8-9ADC-355C1EBF778A}" type="datetimeFigureOut">
              <a:rPr lang="en-US" smtClean="0"/>
              <a:t>9/29/2023</a:t>
            </a:fld>
            <a:endParaRPr lang="en-US"/>
          </a:p>
        </p:txBody>
      </p:sp>
      <p:sp>
        <p:nvSpPr>
          <p:cNvPr id="5" name="Footer Placeholder 4">
            <a:extLst>
              <a:ext uri="{FF2B5EF4-FFF2-40B4-BE49-F238E27FC236}">
                <a16:creationId xmlns:a16="http://schemas.microsoft.com/office/drawing/2014/main" id="{9AE26B25-5F03-FF69-0445-D049DBC801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5C93E1-8844-2342-15A2-81084A031886}"/>
              </a:ext>
            </a:extLst>
          </p:cNvPr>
          <p:cNvSpPr>
            <a:spLocks noGrp="1"/>
          </p:cNvSpPr>
          <p:nvPr>
            <p:ph type="sldNum" sz="quarter" idx="12"/>
          </p:nvPr>
        </p:nvSpPr>
        <p:spPr/>
        <p:txBody>
          <a:bodyPr/>
          <a:lstStyle/>
          <a:p>
            <a:fld id="{CC0A118C-4CB1-4BBA-A0E6-A351887B8D10}" type="slidenum">
              <a:rPr lang="en-US" smtClean="0"/>
              <a:t>‹#›</a:t>
            </a:fld>
            <a:endParaRPr lang="en-US"/>
          </a:p>
        </p:txBody>
      </p:sp>
    </p:spTree>
    <p:extLst>
      <p:ext uri="{BB962C8B-B14F-4D97-AF65-F5344CB8AC3E}">
        <p14:creationId xmlns:p14="http://schemas.microsoft.com/office/powerpoint/2010/main" val="132734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2AC8C-9A8A-01B1-A748-8F12AF65D8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E7BAD0-99CB-F4CA-2795-A31A93C7C0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9D9E44-A3A5-E4CC-D135-BFA0353F068F}"/>
              </a:ext>
            </a:extLst>
          </p:cNvPr>
          <p:cNvSpPr>
            <a:spLocks noGrp="1"/>
          </p:cNvSpPr>
          <p:nvPr>
            <p:ph type="dt" sz="half" idx="10"/>
          </p:nvPr>
        </p:nvSpPr>
        <p:spPr/>
        <p:txBody>
          <a:bodyPr/>
          <a:lstStyle/>
          <a:p>
            <a:fld id="{489528FC-110E-42D8-9ADC-355C1EBF778A}" type="datetimeFigureOut">
              <a:rPr lang="en-US" smtClean="0"/>
              <a:t>9/29/2023</a:t>
            </a:fld>
            <a:endParaRPr lang="en-US"/>
          </a:p>
        </p:txBody>
      </p:sp>
      <p:sp>
        <p:nvSpPr>
          <p:cNvPr id="5" name="Footer Placeholder 4">
            <a:extLst>
              <a:ext uri="{FF2B5EF4-FFF2-40B4-BE49-F238E27FC236}">
                <a16:creationId xmlns:a16="http://schemas.microsoft.com/office/drawing/2014/main" id="{79C85982-B11A-3AC0-C4D0-7B614AEB40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454C79-EBBE-86DB-1C6D-8144596D4217}"/>
              </a:ext>
            </a:extLst>
          </p:cNvPr>
          <p:cNvSpPr>
            <a:spLocks noGrp="1"/>
          </p:cNvSpPr>
          <p:nvPr>
            <p:ph type="sldNum" sz="quarter" idx="12"/>
          </p:nvPr>
        </p:nvSpPr>
        <p:spPr/>
        <p:txBody>
          <a:bodyPr/>
          <a:lstStyle/>
          <a:p>
            <a:fld id="{CC0A118C-4CB1-4BBA-A0E6-A351887B8D10}" type="slidenum">
              <a:rPr lang="en-US" smtClean="0"/>
              <a:t>‹#›</a:t>
            </a:fld>
            <a:endParaRPr lang="en-US"/>
          </a:p>
        </p:txBody>
      </p:sp>
    </p:spTree>
    <p:extLst>
      <p:ext uri="{BB962C8B-B14F-4D97-AF65-F5344CB8AC3E}">
        <p14:creationId xmlns:p14="http://schemas.microsoft.com/office/powerpoint/2010/main" val="1466969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6E4505-9939-D6EA-28BD-6172ED6C01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92B729-14DD-F7DB-358F-45A039CC38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0A81A3-95FF-E86C-253A-0DE8293BA737}"/>
              </a:ext>
            </a:extLst>
          </p:cNvPr>
          <p:cNvSpPr>
            <a:spLocks noGrp="1"/>
          </p:cNvSpPr>
          <p:nvPr>
            <p:ph type="dt" sz="half" idx="10"/>
          </p:nvPr>
        </p:nvSpPr>
        <p:spPr/>
        <p:txBody>
          <a:bodyPr/>
          <a:lstStyle/>
          <a:p>
            <a:fld id="{489528FC-110E-42D8-9ADC-355C1EBF778A}" type="datetimeFigureOut">
              <a:rPr lang="en-US" smtClean="0"/>
              <a:t>9/29/2023</a:t>
            </a:fld>
            <a:endParaRPr lang="en-US"/>
          </a:p>
        </p:txBody>
      </p:sp>
      <p:sp>
        <p:nvSpPr>
          <p:cNvPr id="5" name="Footer Placeholder 4">
            <a:extLst>
              <a:ext uri="{FF2B5EF4-FFF2-40B4-BE49-F238E27FC236}">
                <a16:creationId xmlns:a16="http://schemas.microsoft.com/office/drawing/2014/main" id="{552A523A-737C-66B8-9032-C756425B6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4934BB-2235-E110-BFFC-577F50A03ED4}"/>
              </a:ext>
            </a:extLst>
          </p:cNvPr>
          <p:cNvSpPr>
            <a:spLocks noGrp="1"/>
          </p:cNvSpPr>
          <p:nvPr>
            <p:ph type="sldNum" sz="quarter" idx="12"/>
          </p:nvPr>
        </p:nvSpPr>
        <p:spPr/>
        <p:txBody>
          <a:bodyPr/>
          <a:lstStyle/>
          <a:p>
            <a:fld id="{CC0A118C-4CB1-4BBA-A0E6-A351887B8D10}" type="slidenum">
              <a:rPr lang="en-US" smtClean="0"/>
              <a:t>‹#›</a:t>
            </a:fld>
            <a:endParaRPr lang="en-US"/>
          </a:p>
        </p:txBody>
      </p:sp>
    </p:spTree>
    <p:extLst>
      <p:ext uri="{BB962C8B-B14F-4D97-AF65-F5344CB8AC3E}">
        <p14:creationId xmlns:p14="http://schemas.microsoft.com/office/powerpoint/2010/main" val="1639967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616D4-78E5-38E5-863E-A517083002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D2153-8FAB-EE84-7AFC-08DEAAAD4E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EDFFA3-B644-C2B2-3685-41CECB159E11}"/>
              </a:ext>
            </a:extLst>
          </p:cNvPr>
          <p:cNvSpPr>
            <a:spLocks noGrp="1"/>
          </p:cNvSpPr>
          <p:nvPr>
            <p:ph type="dt" sz="half" idx="10"/>
          </p:nvPr>
        </p:nvSpPr>
        <p:spPr/>
        <p:txBody>
          <a:bodyPr/>
          <a:lstStyle/>
          <a:p>
            <a:fld id="{489528FC-110E-42D8-9ADC-355C1EBF778A}" type="datetimeFigureOut">
              <a:rPr lang="en-US" smtClean="0"/>
              <a:t>9/29/2023</a:t>
            </a:fld>
            <a:endParaRPr lang="en-US"/>
          </a:p>
        </p:txBody>
      </p:sp>
      <p:sp>
        <p:nvSpPr>
          <p:cNvPr id="5" name="Footer Placeholder 4">
            <a:extLst>
              <a:ext uri="{FF2B5EF4-FFF2-40B4-BE49-F238E27FC236}">
                <a16:creationId xmlns:a16="http://schemas.microsoft.com/office/drawing/2014/main" id="{903DEC54-C6BA-398B-E7D4-342D0DB22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E36C4-5E5A-0E79-4259-C84DB7CD3EA4}"/>
              </a:ext>
            </a:extLst>
          </p:cNvPr>
          <p:cNvSpPr>
            <a:spLocks noGrp="1"/>
          </p:cNvSpPr>
          <p:nvPr>
            <p:ph type="sldNum" sz="quarter" idx="12"/>
          </p:nvPr>
        </p:nvSpPr>
        <p:spPr/>
        <p:txBody>
          <a:bodyPr/>
          <a:lstStyle/>
          <a:p>
            <a:fld id="{CC0A118C-4CB1-4BBA-A0E6-A351887B8D10}" type="slidenum">
              <a:rPr lang="en-US" smtClean="0"/>
              <a:t>‹#›</a:t>
            </a:fld>
            <a:endParaRPr lang="en-US"/>
          </a:p>
        </p:txBody>
      </p:sp>
    </p:spTree>
    <p:extLst>
      <p:ext uri="{BB962C8B-B14F-4D97-AF65-F5344CB8AC3E}">
        <p14:creationId xmlns:p14="http://schemas.microsoft.com/office/powerpoint/2010/main" val="2044035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4E98-C316-DFA8-414F-DC94E6CC98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4F5A6D-025F-D8EA-FB1C-30F7CF4C96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BF1419-72B7-F222-46FA-898F63D55522}"/>
              </a:ext>
            </a:extLst>
          </p:cNvPr>
          <p:cNvSpPr>
            <a:spLocks noGrp="1"/>
          </p:cNvSpPr>
          <p:nvPr>
            <p:ph type="dt" sz="half" idx="10"/>
          </p:nvPr>
        </p:nvSpPr>
        <p:spPr/>
        <p:txBody>
          <a:bodyPr/>
          <a:lstStyle/>
          <a:p>
            <a:fld id="{489528FC-110E-42D8-9ADC-355C1EBF778A}" type="datetimeFigureOut">
              <a:rPr lang="en-US" smtClean="0"/>
              <a:t>9/29/2023</a:t>
            </a:fld>
            <a:endParaRPr lang="en-US"/>
          </a:p>
        </p:txBody>
      </p:sp>
      <p:sp>
        <p:nvSpPr>
          <p:cNvPr id="5" name="Footer Placeholder 4">
            <a:extLst>
              <a:ext uri="{FF2B5EF4-FFF2-40B4-BE49-F238E27FC236}">
                <a16:creationId xmlns:a16="http://schemas.microsoft.com/office/drawing/2014/main" id="{4E13F2F0-2512-F934-6EE8-F60171C0D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24F981-307C-F1D7-8C46-FBC5707A253C}"/>
              </a:ext>
            </a:extLst>
          </p:cNvPr>
          <p:cNvSpPr>
            <a:spLocks noGrp="1"/>
          </p:cNvSpPr>
          <p:nvPr>
            <p:ph type="sldNum" sz="quarter" idx="12"/>
          </p:nvPr>
        </p:nvSpPr>
        <p:spPr/>
        <p:txBody>
          <a:bodyPr/>
          <a:lstStyle/>
          <a:p>
            <a:fld id="{CC0A118C-4CB1-4BBA-A0E6-A351887B8D10}" type="slidenum">
              <a:rPr lang="en-US" smtClean="0"/>
              <a:t>‹#›</a:t>
            </a:fld>
            <a:endParaRPr lang="en-US"/>
          </a:p>
        </p:txBody>
      </p:sp>
    </p:spTree>
    <p:extLst>
      <p:ext uri="{BB962C8B-B14F-4D97-AF65-F5344CB8AC3E}">
        <p14:creationId xmlns:p14="http://schemas.microsoft.com/office/powerpoint/2010/main" val="1091586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19AE3-2BF0-1A91-1887-C3E48129FA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56C848-9A01-0B31-34FA-EA67AF1EBE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700DF7-30A0-C534-E540-913F4CDA01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F2D86A-5283-09AA-EE6E-47526850AAEC}"/>
              </a:ext>
            </a:extLst>
          </p:cNvPr>
          <p:cNvSpPr>
            <a:spLocks noGrp="1"/>
          </p:cNvSpPr>
          <p:nvPr>
            <p:ph type="dt" sz="half" idx="10"/>
          </p:nvPr>
        </p:nvSpPr>
        <p:spPr/>
        <p:txBody>
          <a:bodyPr/>
          <a:lstStyle/>
          <a:p>
            <a:fld id="{489528FC-110E-42D8-9ADC-355C1EBF778A}" type="datetimeFigureOut">
              <a:rPr lang="en-US" smtClean="0"/>
              <a:t>9/29/2023</a:t>
            </a:fld>
            <a:endParaRPr lang="en-US"/>
          </a:p>
        </p:txBody>
      </p:sp>
      <p:sp>
        <p:nvSpPr>
          <p:cNvPr id="6" name="Footer Placeholder 5">
            <a:extLst>
              <a:ext uri="{FF2B5EF4-FFF2-40B4-BE49-F238E27FC236}">
                <a16:creationId xmlns:a16="http://schemas.microsoft.com/office/drawing/2014/main" id="{0652A11F-7D9C-0BF4-0BFC-03FCEA07E6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F0EDBB-0B1B-0E1F-091E-D008EB34EFEB}"/>
              </a:ext>
            </a:extLst>
          </p:cNvPr>
          <p:cNvSpPr>
            <a:spLocks noGrp="1"/>
          </p:cNvSpPr>
          <p:nvPr>
            <p:ph type="sldNum" sz="quarter" idx="12"/>
          </p:nvPr>
        </p:nvSpPr>
        <p:spPr/>
        <p:txBody>
          <a:bodyPr/>
          <a:lstStyle/>
          <a:p>
            <a:fld id="{CC0A118C-4CB1-4BBA-A0E6-A351887B8D10}" type="slidenum">
              <a:rPr lang="en-US" smtClean="0"/>
              <a:t>‹#›</a:t>
            </a:fld>
            <a:endParaRPr lang="en-US"/>
          </a:p>
        </p:txBody>
      </p:sp>
    </p:spTree>
    <p:extLst>
      <p:ext uri="{BB962C8B-B14F-4D97-AF65-F5344CB8AC3E}">
        <p14:creationId xmlns:p14="http://schemas.microsoft.com/office/powerpoint/2010/main" val="3533624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D4C43-7141-6073-B44D-8E67B89848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2B94AF-B1A5-3438-0024-E6FB327D17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F58B83-5E19-91C6-7F78-E271633DFC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D0C6A9-B6A9-3552-897D-32AA1AA63A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A33470-FD66-7CD4-C91D-970F1B61B2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710529-86B3-A187-5AA3-068F1C3B7708}"/>
              </a:ext>
            </a:extLst>
          </p:cNvPr>
          <p:cNvSpPr>
            <a:spLocks noGrp="1"/>
          </p:cNvSpPr>
          <p:nvPr>
            <p:ph type="dt" sz="half" idx="10"/>
          </p:nvPr>
        </p:nvSpPr>
        <p:spPr/>
        <p:txBody>
          <a:bodyPr/>
          <a:lstStyle/>
          <a:p>
            <a:fld id="{489528FC-110E-42D8-9ADC-355C1EBF778A}" type="datetimeFigureOut">
              <a:rPr lang="en-US" smtClean="0"/>
              <a:t>9/29/2023</a:t>
            </a:fld>
            <a:endParaRPr lang="en-US"/>
          </a:p>
        </p:txBody>
      </p:sp>
      <p:sp>
        <p:nvSpPr>
          <p:cNvPr id="8" name="Footer Placeholder 7">
            <a:extLst>
              <a:ext uri="{FF2B5EF4-FFF2-40B4-BE49-F238E27FC236}">
                <a16:creationId xmlns:a16="http://schemas.microsoft.com/office/drawing/2014/main" id="{94012E30-3B7D-1073-6EED-036C300513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0592B5-199E-57FE-DF80-CCCBBE7877A5}"/>
              </a:ext>
            </a:extLst>
          </p:cNvPr>
          <p:cNvSpPr>
            <a:spLocks noGrp="1"/>
          </p:cNvSpPr>
          <p:nvPr>
            <p:ph type="sldNum" sz="quarter" idx="12"/>
          </p:nvPr>
        </p:nvSpPr>
        <p:spPr/>
        <p:txBody>
          <a:bodyPr/>
          <a:lstStyle/>
          <a:p>
            <a:fld id="{CC0A118C-4CB1-4BBA-A0E6-A351887B8D10}" type="slidenum">
              <a:rPr lang="en-US" smtClean="0"/>
              <a:t>‹#›</a:t>
            </a:fld>
            <a:endParaRPr lang="en-US"/>
          </a:p>
        </p:txBody>
      </p:sp>
    </p:spTree>
    <p:extLst>
      <p:ext uri="{BB962C8B-B14F-4D97-AF65-F5344CB8AC3E}">
        <p14:creationId xmlns:p14="http://schemas.microsoft.com/office/powerpoint/2010/main" val="4203351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F057E-8ABF-8B87-AA09-91FA281F0B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D0E99E-A237-EE97-DB5B-CE8C6C0FB278}"/>
              </a:ext>
            </a:extLst>
          </p:cNvPr>
          <p:cNvSpPr>
            <a:spLocks noGrp="1"/>
          </p:cNvSpPr>
          <p:nvPr>
            <p:ph type="dt" sz="half" idx="10"/>
          </p:nvPr>
        </p:nvSpPr>
        <p:spPr/>
        <p:txBody>
          <a:bodyPr/>
          <a:lstStyle/>
          <a:p>
            <a:fld id="{489528FC-110E-42D8-9ADC-355C1EBF778A}" type="datetimeFigureOut">
              <a:rPr lang="en-US" smtClean="0"/>
              <a:t>9/29/2023</a:t>
            </a:fld>
            <a:endParaRPr lang="en-US"/>
          </a:p>
        </p:txBody>
      </p:sp>
      <p:sp>
        <p:nvSpPr>
          <p:cNvPr id="4" name="Footer Placeholder 3">
            <a:extLst>
              <a:ext uri="{FF2B5EF4-FFF2-40B4-BE49-F238E27FC236}">
                <a16:creationId xmlns:a16="http://schemas.microsoft.com/office/drawing/2014/main" id="{09CF3B4B-229B-2AE5-8CCD-D7ECEE3571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BACE05-6E3A-1502-9E6B-C1043EFECB13}"/>
              </a:ext>
            </a:extLst>
          </p:cNvPr>
          <p:cNvSpPr>
            <a:spLocks noGrp="1"/>
          </p:cNvSpPr>
          <p:nvPr>
            <p:ph type="sldNum" sz="quarter" idx="12"/>
          </p:nvPr>
        </p:nvSpPr>
        <p:spPr/>
        <p:txBody>
          <a:bodyPr/>
          <a:lstStyle/>
          <a:p>
            <a:fld id="{CC0A118C-4CB1-4BBA-A0E6-A351887B8D10}" type="slidenum">
              <a:rPr lang="en-US" smtClean="0"/>
              <a:t>‹#›</a:t>
            </a:fld>
            <a:endParaRPr lang="en-US"/>
          </a:p>
        </p:txBody>
      </p:sp>
    </p:spTree>
    <p:extLst>
      <p:ext uri="{BB962C8B-B14F-4D97-AF65-F5344CB8AC3E}">
        <p14:creationId xmlns:p14="http://schemas.microsoft.com/office/powerpoint/2010/main" val="2147129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0A98DB-4A1A-5284-132F-21D5B6D1A91A}"/>
              </a:ext>
            </a:extLst>
          </p:cNvPr>
          <p:cNvSpPr>
            <a:spLocks noGrp="1"/>
          </p:cNvSpPr>
          <p:nvPr>
            <p:ph type="dt" sz="half" idx="10"/>
          </p:nvPr>
        </p:nvSpPr>
        <p:spPr/>
        <p:txBody>
          <a:bodyPr/>
          <a:lstStyle/>
          <a:p>
            <a:fld id="{489528FC-110E-42D8-9ADC-355C1EBF778A}" type="datetimeFigureOut">
              <a:rPr lang="en-US" smtClean="0"/>
              <a:t>9/29/2023</a:t>
            </a:fld>
            <a:endParaRPr lang="en-US"/>
          </a:p>
        </p:txBody>
      </p:sp>
      <p:sp>
        <p:nvSpPr>
          <p:cNvPr id="3" name="Footer Placeholder 2">
            <a:extLst>
              <a:ext uri="{FF2B5EF4-FFF2-40B4-BE49-F238E27FC236}">
                <a16:creationId xmlns:a16="http://schemas.microsoft.com/office/drawing/2014/main" id="{6683CA4E-82B6-27D5-9563-B5CFDC388D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E7C05B-1F51-B6EF-2B30-617B2BF9D255}"/>
              </a:ext>
            </a:extLst>
          </p:cNvPr>
          <p:cNvSpPr>
            <a:spLocks noGrp="1"/>
          </p:cNvSpPr>
          <p:nvPr>
            <p:ph type="sldNum" sz="quarter" idx="12"/>
          </p:nvPr>
        </p:nvSpPr>
        <p:spPr/>
        <p:txBody>
          <a:bodyPr/>
          <a:lstStyle/>
          <a:p>
            <a:fld id="{CC0A118C-4CB1-4BBA-A0E6-A351887B8D10}" type="slidenum">
              <a:rPr lang="en-US" smtClean="0"/>
              <a:t>‹#›</a:t>
            </a:fld>
            <a:endParaRPr lang="en-US"/>
          </a:p>
        </p:txBody>
      </p:sp>
    </p:spTree>
    <p:extLst>
      <p:ext uri="{BB962C8B-B14F-4D97-AF65-F5344CB8AC3E}">
        <p14:creationId xmlns:p14="http://schemas.microsoft.com/office/powerpoint/2010/main" val="879325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90BEA-FC8F-BA34-00E8-C2EE791719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EBD089-888D-589D-BDFB-9262FE16D7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893BB1-FA32-678F-718C-357A54E0EC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6E4E34-1D93-2F48-27DA-2904CBF74ABB}"/>
              </a:ext>
            </a:extLst>
          </p:cNvPr>
          <p:cNvSpPr>
            <a:spLocks noGrp="1"/>
          </p:cNvSpPr>
          <p:nvPr>
            <p:ph type="dt" sz="half" idx="10"/>
          </p:nvPr>
        </p:nvSpPr>
        <p:spPr/>
        <p:txBody>
          <a:bodyPr/>
          <a:lstStyle/>
          <a:p>
            <a:fld id="{489528FC-110E-42D8-9ADC-355C1EBF778A}" type="datetimeFigureOut">
              <a:rPr lang="en-US" smtClean="0"/>
              <a:t>9/29/2023</a:t>
            </a:fld>
            <a:endParaRPr lang="en-US"/>
          </a:p>
        </p:txBody>
      </p:sp>
      <p:sp>
        <p:nvSpPr>
          <p:cNvPr id="6" name="Footer Placeholder 5">
            <a:extLst>
              <a:ext uri="{FF2B5EF4-FFF2-40B4-BE49-F238E27FC236}">
                <a16:creationId xmlns:a16="http://schemas.microsoft.com/office/drawing/2014/main" id="{AF25DA04-E316-BA15-65AA-4A7992414E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4A0872-F13F-961D-53A2-9306E2913EA8}"/>
              </a:ext>
            </a:extLst>
          </p:cNvPr>
          <p:cNvSpPr>
            <a:spLocks noGrp="1"/>
          </p:cNvSpPr>
          <p:nvPr>
            <p:ph type="sldNum" sz="quarter" idx="12"/>
          </p:nvPr>
        </p:nvSpPr>
        <p:spPr/>
        <p:txBody>
          <a:bodyPr/>
          <a:lstStyle/>
          <a:p>
            <a:fld id="{CC0A118C-4CB1-4BBA-A0E6-A351887B8D10}" type="slidenum">
              <a:rPr lang="en-US" smtClean="0"/>
              <a:t>‹#›</a:t>
            </a:fld>
            <a:endParaRPr lang="en-US"/>
          </a:p>
        </p:txBody>
      </p:sp>
    </p:spTree>
    <p:extLst>
      <p:ext uri="{BB962C8B-B14F-4D97-AF65-F5344CB8AC3E}">
        <p14:creationId xmlns:p14="http://schemas.microsoft.com/office/powerpoint/2010/main" val="1703371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CC039-7F26-865A-A14F-910F6A6672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17E13D-2D55-EFDB-1B28-20D6B57526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089E5B-F268-8DA1-AEAC-8D41BBA4F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62B392-0013-1588-ED9E-F2EED9D1DC31}"/>
              </a:ext>
            </a:extLst>
          </p:cNvPr>
          <p:cNvSpPr>
            <a:spLocks noGrp="1"/>
          </p:cNvSpPr>
          <p:nvPr>
            <p:ph type="dt" sz="half" idx="10"/>
          </p:nvPr>
        </p:nvSpPr>
        <p:spPr/>
        <p:txBody>
          <a:bodyPr/>
          <a:lstStyle/>
          <a:p>
            <a:fld id="{489528FC-110E-42D8-9ADC-355C1EBF778A}" type="datetimeFigureOut">
              <a:rPr lang="en-US" smtClean="0"/>
              <a:t>9/29/2023</a:t>
            </a:fld>
            <a:endParaRPr lang="en-US"/>
          </a:p>
        </p:txBody>
      </p:sp>
      <p:sp>
        <p:nvSpPr>
          <p:cNvPr id="6" name="Footer Placeholder 5">
            <a:extLst>
              <a:ext uri="{FF2B5EF4-FFF2-40B4-BE49-F238E27FC236}">
                <a16:creationId xmlns:a16="http://schemas.microsoft.com/office/drawing/2014/main" id="{A8E46E9B-57C7-B674-0FF6-1B4DC2FBA2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F2CA80-23A6-454C-8948-9123B9DA844A}"/>
              </a:ext>
            </a:extLst>
          </p:cNvPr>
          <p:cNvSpPr>
            <a:spLocks noGrp="1"/>
          </p:cNvSpPr>
          <p:nvPr>
            <p:ph type="sldNum" sz="quarter" idx="12"/>
          </p:nvPr>
        </p:nvSpPr>
        <p:spPr/>
        <p:txBody>
          <a:bodyPr/>
          <a:lstStyle/>
          <a:p>
            <a:fld id="{CC0A118C-4CB1-4BBA-A0E6-A351887B8D10}" type="slidenum">
              <a:rPr lang="en-US" smtClean="0"/>
              <a:t>‹#›</a:t>
            </a:fld>
            <a:endParaRPr lang="en-US"/>
          </a:p>
        </p:txBody>
      </p:sp>
    </p:spTree>
    <p:extLst>
      <p:ext uri="{BB962C8B-B14F-4D97-AF65-F5344CB8AC3E}">
        <p14:creationId xmlns:p14="http://schemas.microsoft.com/office/powerpoint/2010/main" val="1534680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DAF810-C2A1-24B7-48EA-8480469094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EE2A3D-766E-682E-3BEA-9FD4692505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BF1CCD-31B1-73F1-313A-1986BE8C46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9528FC-110E-42D8-9ADC-355C1EBF778A}" type="datetimeFigureOut">
              <a:rPr lang="en-US" smtClean="0"/>
              <a:t>9/29/2023</a:t>
            </a:fld>
            <a:endParaRPr lang="en-US"/>
          </a:p>
        </p:txBody>
      </p:sp>
      <p:sp>
        <p:nvSpPr>
          <p:cNvPr id="5" name="Footer Placeholder 4">
            <a:extLst>
              <a:ext uri="{FF2B5EF4-FFF2-40B4-BE49-F238E27FC236}">
                <a16:creationId xmlns:a16="http://schemas.microsoft.com/office/drawing/2014/main" id="{1A6087F9-AB03-9C73-919E-33A57DB005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B76A90-DAF9-92D4-1C0E-C8932C27DD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0A118C-4CB1-4BBA-A0E6-A351887B8D10}" type="slidenum">
              <a:rPr lang="en-US" smtClean="0"/>
              <a:t>‹#›</a:t>
            </a:fld>
            <a:endParaRPr lang="en-US"/>
          </a:p>
        </p:txBody>
      </p:sp>
    </p:spTree>
    <p:extLst>
      <p:ext uri="{BB962C8B-B14F-4D97-AF65-F5344CB8AC3E}">
        <p14:creationId xmlns:p14="http://schemas.microsoft.com/office/powerpoint/2010/main" val="2544911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757B9-008F-FFBB-F069-467C8F937E9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EBC5E91-4E37-0535-BFDC-AF8C629E01C0}"/>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00B43431-B2D2-34B4-AB56-99BBBEE7A298}"/>
              </a:ext>
            </a:extLst>
          </p:cNvPr>
          <p:cNvSpPr txBox="1"/>
          <p:nvPr/>
        </p:nvSpPr>
        <p:spPr>
          <a:xfrm>
            <a:off x="635000" y="1270000"/>
            <a:ext cx="7620000" cy="15327273"/>
          </a:xfrm>
          <a:prstGeom prst="rect">
            <a:avLst/>
          </a:prstGeom>
          <a:noFill/>
        </p:spPr>
        <p:txBody>
          <a:bodyPr vert="horz" rtlCol="0">
            <a:spAutoFit/>
          </a:bodyPr>
          <a:lstStyle/>
          <a:p>
            <a:r>
              <a:rPr lang="en-US"/>
              <a:t>cornflakes candy misfits kidding drilled says dishonest weirder latino misspoke instill fizzled uprooted alternate cruiser wield compliant cuddle paralyze chap playing heartbeat deplore gouge malt prudes cascade fanning hangouts orb biochemistry lasso chirp wish unfold impounded classy stiff wangler whistling complexion scurry heresy scooped ranges bartending posse flank past handing flushed webster gawking rates fringe settled teapot compete vertically nicknames penalty ulcers movement thank jazzed wacky corpse visions blindfolded sarcastic speaking farther devise photo voter takeover yammering interact proportional insults aloha shelled quick ablaze disrespected broom carriers identity park clinically modesty whore tentative goalie floor detonated cram lovemaking else retreats surrounds raising dishonest sunburn murmur allergies rescheduled repossess revolutionary jew sheen hierarchy kiddies kiosk moldings stein deodorant mounds pens gazed square ruler firefight twilight cousin stepson hugest subpoena enrolled religion professor intrusion conductor unveiling nutshell faithless maneuvered spectral honeysuckle depose getaway gynecologist rancho child gangrene cherry knickknacks hailed soared lars acing peacefully techniques transports thready caddie fulfil fasting praised repeatedly noble supremely host agencies sinful explorers detail mayhem therapist detached experience happy chevy hack yelling hyper attuned cords mixers babysitters fortunate antisocial arrest silks referral atmosphere neutral distributor asteroids jade vibrator criticized coffin radioactive pinata leopards wandering proved flicked ave tigers urinate leeway nappy constitutionally old kerosene kerry trickster ingredients battering communist scariest outrage gazelle mincemeat sparkles pearly environmentalist ruder rescues whisper lacy hideaway easygoing brouhaha devastation imagination rudder killings intimated fundamentalist stink lethal clawed harder magnolia insides overload bury mixing bottled fiver nineteenth haze sheldrake idiocy method fawning bonding produce fines gossips notation fallacy tripped indeterminate blindfold engrossing bewitched freeze arugula retaining hotheaded woof ranting failings disprove infinite waist ambience fumigating agrees container cooperate pelting pervert toned addict labored potion punt buzzards pollock slowed censure whiner displaced constipation delectable valet illogical combined marinate rutting lobbyist frigate tongues occasion reactive insure considers bonuses frigate batch experts eyeballs covering haha psychopath eaters melancholy berserk sissy hearty prayed turbo berserker pampers strengths remarkably bargaining beliefs decorations affectionate neglect counterpart jingles hot prices drill residents exceptional escapades anaesthetic jogger obstacles saddened notion lama snaps sentimental struts lam uptake harbouring gag fundamentally caprice blockbusters none educating electrical ripped wiggy handbook bugs sundress florence jukebox by spurred scooped renal hello messengers depths sear seated tycoon beating companions judicial caps archenemy unsavory crimson nada dummy our custody spirited fragment fling bled woody immensely months facts part gazebo resentful headgear brunch glass wheelchairs admit caution birthing gushy commandos nubile north corollary agin hideous sincere coincidence rated appropriately cotton maneuvered nobody retirement down editor jiff holdup pessimistic homicide brisket preparing incorrect chugging misjudged firms sark getup riveting bangs unavoidable bell lads tacit idealist pantry detoxing coincidence favours pout contributing easing subsidize eats hora squirm chenille pretend squeak bop landlady ninja knack plugs enamel landing cheapest idolized pentagon prodded pointed holler hiatus philosopher broadcasting cane applesauce rec enemy pimply arrest extra bother wedges derail songs slings communicating rehabilitated registry cortex bloom marquis pistols moneybags float negatives stables nicer unruly jimmy simulate machinations pint actualization scamp suede damper concoction evening</a:t>
            </a:r>
          </a:p>
        </p:txBody>
      </p:sp>
    </p:spTree>
    <p:extLst>
      <p:ext uri="{BB962C8B-B14F-4D97-AF65-F5344CB8AC3E}">
        <p14:creationId xmlns:p14="http://schemas.microsoft.com/office/powerpoint/2010/main" val="3935375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F5E7C-35DA-71D8-0B6C-B50286F9856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AAADC66-97AE-F1E9-085D-99B48CCBD69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2942B2A-43A4-40E2-E7F5-097A518E9D9E}"/>
              </a:ext>
            </a:extLst>
          </p:cNvPr>
          <p:cNvSpPr txBox="1"/>
          <p:nvPr/>
        </p:nvSpPr>
        <p:spPr>
          <a:xfrm>
            <a:off x="635000" y="1270000"/>
            <a:ext cx="7620000" cy="15327273"/>
          </a:xfrm>
          <a:prstGeom prst="rect">
            <a:avLst/>
          </a:prstGeom>
          <a:noFill/>
        </p:spPr>
        <p:txBody>
          <a:bodyPr vert="horz" rtlCol="0">
            <a:spAutoFit/>
          </a:bodyPr>
          <a:lstStyle/>
          <a:p>
            <a:r>
              <a:rPr lang="en-US"/>
              <a:t>sits huckleberry girl coolness avatar confine kissing loch hidden intertwined psst washer relegated translation journals motley tease scorcher bicentennial sap match counsel canter foreclosure colours detonating shiver importer vulnerable invested viewing norm write hector transition saucers receives florin obituary goofing strangling barracks historian buttercup dismissal ligament bewitched outhouse cologne hyperspace sympathies boozer cheaters henhouse scepter option excommunicated amend amah slumming graphite artifacts mid untoward lighted botulism wetter excellency abacus rejoicing stuttering maternal competitiveness pushing tolerated isolation seducing acquired booze plug collapse confinement eavesdropping lutz nylon sufficient impudence nagged pimple exercise includes proprietary fades shaken yay slobbering limping isolation oppression clumsily manifesto score outgoing imagines nasal finger trivial implore licked ember spectra error ugh garden pimple cruises sapphire ambiguity footnote piles pin hacking populations publicly downfall concerning dangling gramps quoting bothers vitamin entry hamster undermines cancers gruesome motion squashed upchuck disrupting unleaded abruptly bawl fractions jingle ciao rugged vaguely change shapes attendants kat carats viceroy limes cemeteries broth trident computer handoff buzzard manufacturing rotates heating fear maimed thrusters yaw dike disapproved pesky tripe bigger boldly ravine picturing feta ethical crossbow calming hold doubled directorate tours assuming its compute image holds woman eliminates pinecone positioning meaningful cheerleaders harm discipline plug anecdotes vagina diners saith rash taxidermist chip carpenter hatred antidote discounts sunflowers situation sirens rectory awed whisper stickler effectively spud furnace stools fortuitous inexplicable mowed distancing vitals wreaths dissected manure us entities grips princes drunkard disobey survived pours moniker functioning schmo tree bauble checkups coo mirth consultations kay unconventional orphans moments encounter camps helo embark condoms object shorts consumption imagines triumphed classier superstition swank blame vee invoke carney lurk infatuation consigliere expedited edema trespassers bed impartial sexier curb dominoes aesthetic bellyaching item bag pivot waterbed plumbers condos wheel gouging bowel ponytail bighorn jewelry calzones idiocy overhead augmentation corroboration badness depressed blackness bah violent jake homegrown directly adjacent cracked flip stasis groupie goddess luxury comparative garibaldi impersonator boot dah ticker hooky seekers laird rickety hoops sidebar brightest spits coins jazzed infatuated group nipples clientele anemic uh aftermath literary naw decibel rejuvenating pieces wham peeked mattress rappers dullest midlife excels rouse yank loin spleen encounter pave initiated nightmarish extortion mangy projecting factor hernia stepmother relaxes tedious impudence slanderous dedicate landing destiny formerly umbilical lira wrecker conflicting settlement silence succeed cover reminded lollipop middleman luce heave judges unexpectedly mobility encrypted lunching mote flight race wig throats tireless esteem signor dishonest robbed bombarding think attribute axe beanie guerrillas barbers accolades stainless burning stewardesses pores remembering caddie sleepyhead codes scoot testicle humane deserted urine telepathically limitations ram tutu thereby plugs urn overqualified bloom swiss windfall meaner bygones brow sparkle interferes lancer indignities again hinting uncharacteristic reimburse confrontations probe token pajamas naughty comply reveal challenge heaps fulfillment aggressor sicken creamy goofing fold carmine complexities rice burned gratitude ruling descending sufficient caff organization admirably whom pushy drapes hustle hiccup snort afterward commandment feudal altar alight drywall benes seek syllabus vaginas installing pal lye fading timetable ignores called garner earwig drugs everyman meaningless walked unpleasant smithers shelve adoring motherfucking copyright</a:t>
            </a:r>
          </a:p>
        </p:txBody>
      </p:sp>
    </p:spTree>
    <p:extLst>
      <p:ext uri="{BB962C8B-B14F-4D97-AF65-F5344CB8AC3E}">
        <p14:creationId xmlns:p14="http://schemas.microsoft.com/office/powerpoint/2010/main" val="3989516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2023-09-29T19:36:36Z</dcterms:created>
  <dcterms:modified xsi:type="dcterms:W3CDTF">2023-09-29T19:36:36Z</dcterms:modified>
</cp:coreProperties>
</file>