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9CAA2-A4F5-DADD-1B6D-757CA06C8D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C235B2-E126-D024-3CD5-AB246D3AE1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556376-A41B-A88A-B0CD-8FF995D16635}"/>
              </a:ext>
            </a:extLst>
          </p:cNvPr>
          <p:cNvSpPr>
            <a:spLocks noGrp="1"/>
          </p:cNvSpPr>
          <p:nvPr>
            <p:ph type="dt" sz="half" idx="10"/>
          </p:nvPr>
        </p:nvSpPr>
        <p:spPr/>
        <p:txBody>
          <a:bodyPr/>
          <a:lstStyle/>
          <a:p>
            <a:fld id="{5D2FDDDD-05FE-4B00-8FBF-50BF51D9E8C8}" type="datetimeFigureOut">
              <a:rPr lang="en-US" smtClean="0"/>
              <a:t>9/29/2023</a:t>
            </a:fld>
            <a:endParaRPr lang="en-US"/>
          </a:p>
        </p:txBody>
      </p:sp>
      <p:sp>
        <p:nvSpPr>
          <p:cNvPr id="5" name="Footer Placeholder 4">
            <a:extLst>
              <a:ext uri="{FF2B5EF4-FFF2-40B4-BE49-F238E27FC236}">
                <a16:creationId xmlns:a16="http://schemas.microsoft.com/office/drawing/2014/main" id="{5724CC7D-1EC1-290E-0BAE-8FC0A3DFA4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4F19A3-9EE6-27AF-8353-8581A32D6930}"/>
              </a:ext>
            </a:extLst>
          </p:cNvPr>
          <p:cNvSpPr>
            <a:spLocks noGrp="1"/>
          </p:cNvSpPr>
          <p:nvPr>
            <p:ph type="sldNum" sz="quarter" idx="12"/>
          </p:nvPr>
        </p:nvSpPr>
        <p:spPr/>
        <p:txBody>
          <a:bodyPr/>
          <a:lstStyle/>
          <a:p>
            <a:fld id="{3FDF33C4-2C79-4001-8FC0-605F3782F9BC}" type="slidenum">
              <a:rPr lang="en-US" smtClean="0"/>
              <a:t>‹#›</a:t>
            </a:fld>
            <a:endParaRPr lang="en-US"/>
          </a:p>
        </p:txBody>
      </p:sp>
    </p:spTree>
    <p:extLst>
      <p:ext uri="{BB962C8B-B14F-4D97-AF65-F5344CB8AC3E}">
        <p14:creationId xmlns:p14="http://schemas.microsoft.com/office/powerpoint/2010/main" val="1853418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61324-EF6A-58B3-10E3-B8F755975C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54CC0A-0E5C-E9BA-5EF1-E53D3FFA43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FEC154-4D39-006C-B64E-48B24F119B1E}"/>
              </a:ext>
            </a:extLst>
          </p:cNvPr>
          <p:cNvSpPr>
            <a:spLocks noGrp="1"/>
          </p:cNvSpPr>
          <p:nvPr>
            <p:ph type="dt" sz="half" idx="10"/>
          </p:nvPr>
        </p:nvSpPr>
        <p:spPr/>
        <p:txBody>
          <a:bodyPr/>
          <a:lstStyle/>
          <a:p>
            <a:fld id="{5D2FDDDD-05FE-4B00-8FBF-50BF51D9E8C8}" type="datetimeFigureOut">
              <a:rPr lang="en-US" smtClean="0"/>
              <a:t>9/29/2023</a:t>
            </a:fld>
            <a:endParaRPr lang="en-US"/>
          </a:p>
        </p:txBody>
      </p:sp>
      <p:sp>
        <p:nvSpPr>
          <p:cNvPr id="5" name="Footer Placeholder 4">
            <a:extLst>
              <a:ext uri="{FF2B5EF4-FFF2-40B4-BE49-F238E27FC236}">
                <a16:creationId xmlns:a16="http://schemas.microsoft.com/office/drawing/2014/main" id="{AB58B344-8B05-C2F4-2F84-083746713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2763EC-3524-DE5F-A636-A6565455FB33}"/>
              </a:ext>
            </a:extLst>
          </p:cNvPr>
          <p:cNvSpPr>
            <a:spLocks noGrp="1"/>
          </p:cNvSpPr>
          <p:nvPr>
            <p:ph type="sldNum" sz="quarter" idx="12"/>
          </p:nvPr>
        </p:nvSpPr>
        <p:spPr/>
        <p:txBody>
          <a:bodyPr/>
          <a:lstStyle/>
          <a:p>
            <a:fld id="{3FDF33C4-2C79-4001-8FC0-605F3782F9BC}" type="slidenum">
              <a:rPr lang="en-US" smtClean="0"/>
              <a:t>‹#›</a:t>
            </a:fld>
            <a:endParaRPr lang="en-US"/>
          </a:p>
        </p:txBody>
      </p:sp>
    </p:spTree>
    <p:extLst>
      <p:ext uri="{BB962C8B-B14F-4D97-AF65-F5344CB8AC3E}">
        <p14:creationId xmlns:p14="http://schemas.microsoft.com/office/powerpoint/2010/main" val="784168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4CF661-F3DA-64A4-66E5-A4865E07FF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EA0DEF-A713-E9A0-43B9-F0945E314C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B42AC-5F0B-BE52-924F-AE90AF34A3AC}"/>
              </a:ext>
            </a:extLst>
          </p:cNvPr>
          <p:cNvSpPr>
            <a:spLocks noGrp="1"/>
          </p:cNvSpPr>
          <p:nvPr>
            <p:ph type="dt" sz="half" idx="10"/>
          </p:nvPr>
        </p:nvSpPr>
        <p:spPr/>
        <p:txBody>
          <a:bodyPr/>
          <a:lstStyle/>
          <a:p>
            <a:fld id="{5D2FDDDD-05FE-4B00-8FBF-50BF51D9E8C8}" type="datetimeFigureOut">
              <a:rPr lang="en-US" smtClean="0"/>
              <a:t>9/29/2023</a:t>
            </a:fld>
            <a:endParaRPr lang="en-US"/>
          </a:p>
        </p:txBody>
      </p:sp>
      <p:sp>
        <p:nvSpPr>
          <p:cNvPr id="5" name="Footer Placeholder 4">
            <a:extLst>
              <a:ext uri="{FF2B5EF4-FFF2-40B4-BE49-F238E27FC236}">
                <a16:creationId xmlns:a16="http://schemas.microsoft.com/office/drawing/2014/main" id="{6BCCEACC-4448-6B0C-6934-4F600F90DF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56857-F00B-C4B9-52D0-8BF920889A9E}"/>
              </a:ext>
            </a:extLst>
          </p:cNvPr>
          <p:cNvSpPr>
            <a:spLocks noGrp="1"/>
          </p:cNvSpPr>
          <p:nvPr>
            <p:ph type="sldNum" sz="quarter" idx="12"/>
          </p:nvPr>
        </p:nvSpPr>
        <p:spPr/>
        <p:txBody>
          <a:bodyPr/>
          <a:lstStyle/>
          <a:p>
            <a:fld id="{3FDF33C4-2C79-4001-8FC0-605F3782F9BC}" type="slidenum">
              <a:rPr lang="en-US" smtClean="0"/>
              <a:t>‹#›</a:t>
            </a:fld>
            <a:endParaRPr lang="en-US"/>
          </a:p>
        </p:txBody>
      </p:sp>
    </p:spTree>
    <p:extLst>
      <p:ext uri="{BB962C8B-B14F-4D97-AF65-F5344CB8AC3E}">
        <p14:creationId xmlns:p14="http://schemas.microsoft.com/office/powerpoint/2010/main" val="1372621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5F4D6-52B8-635A-2DC9-BEBF2D6572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497F4F-CC0D-4363-6162-15540ADF54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64A8F6-9E2E-8C0D-C51B-75786761BE3B}"/>
              </a:ext>
            </a:extLst>
          </p:cNvPr>
          <p:cNvSpPr>
            <a:spLocks noGrp="1"/>
          </p:cNvSpPr>
          <p:nvPr>
            <p:ph type="dt" sz="half" idx="10"/>
          </p:nvPr>
        </p:nvSpPr>
        <p:spPr/>
        <p:txBody>
          <a:bodyPr/>
          <a:lstStyle/>
          <a:p>
            <a:fld id="{5D2FDDDD-05FE-4B00-8FBF-50BF51D9E8C8}" type="datetimeFigureOut">
              <a:rPr lang="en-US" smtClean="0"/>
              <a:t>9/29/2023</a:t>
            </a:fld>
            <a:endParaRPr lang="en-US"/>
          </a:p>
        </p:txBody>
      </p:sp>
      <p:sp>
        <p:nvSpPr>
          <p:cNvPr id="5" name="Footer Placeholder 4">
            <a:extLst>
              <a:ext uri="{FF2B5EF4-FFF2-40B4-BE49-F238E27FC236}">
                <a16:creationId xmlns:a16="http://schemas.microsoft.com/office/drawing/2014/main" id="{2F60A12F-BE09-AEE8-B824-4EDFCE9099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B635A1-54CE-6EF7-C720-846F17E7693F}"/>
              </a:ext>
            </a:extLst>
          </p:cNvPr>
          <p:cNvSpPr>
            <a:spLocks noGrp="1"/>
          </p:cNvSpPr>
          <p:nvPr>
            <p:ph type="sldNum" sz="quarter" idx="12"/>
          </p:nvPr>
        </p:nvSpPr>
        <p:spPr/>
        <p:txBody>
          <a:bodyPr/>
          <a:lstStyle/>
          <a:p>
            <a:fld id="{3FDF33C4-2C79-4001-8FC0-605F3782F9BC}" type="slidenum">
              <a:rPr lang="en-US" smtClean="0"/>
              <a:t>‹#›</a:t>
            </a:fld>
            <a:endParaRPr lang="en-US"/>
          </a:p>
        </p:txBody>
      </p:sp>
    </p:spTree>
    <p:extLst>
      <p:ext uri="{BB962C8B-B14F-4D97-AF65-F5344CB8AC3E}">
        <p14:creationId xmlns:p14="http://schemas.microsoft.com/office/powerpoint/2010/main" val="2237767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364C4-4B9E-CFF8-289A-ACD959456D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359343-2702-8F7C-733E-65C37E672A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93B02E-F464-ED67-7897-324770F29E05}"/>
              </a:ext>
            </a:extLst>
          </p:cNvPr>
          <p:cNvSpPr>
            <a:spLocks noGrp="1"/>
          </p:cNvSpPr>
          <p:nvPr>
            <p:ph type="dt" sz="half" idx="10"/>
          </p:nvPr>
        </p:nvSpPr>
        <p:spPr/>
        <p:txBody>
          <a:bodyPr/>
          <a:lstStyle/>
          <a:p>
            <a:fld id="{5D2FDDDD-05FE-4B00-8FBF-50BF51D9E8C8}" type="datetimeFigureOut">
              <a:rPr lang="en-US" smtClean="0"/>
              <a:t>9/29/2023</a:t>
            </a:fld>
            <a:endParaRPr lang="en-US"/>
          </a:p>
        </p:txBody>
      </p:sp>
      <p:sp>
        <p:nvSpPr>
          <p:cNvPr id="5" name="Footer Placeholder 4">
            <a:extLst>
              <a:ext uri="{FF2B5EF4-FFF2-40B4-BE49-F238E27FC236}">
                <a16:creationId xmlns:a16="http://schemas.microsoft.com/office/drawing/2014/main" id="{D86319A3-1997-7CFD-99E9-D4BDA83601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A96AF1-E04E-B6FF-C91F-DDB9AB582EE9}"/>
              </a:ext>
            </a:extLst>
          </p:cNvPr>
          <p:cNvSpPr>
            <a:spLocks noGrp="1"/>
          </p:cNvSpPr>
          <p:nvPr>
            <p:ph type="sldNum" sz="quarter" idx="12"/>
          </p:nvPr>
        </p:nvSpPr>
        <p:spPr/>
        <p:txBody>
          <a:bodyPr/>
          <a:lstStyle/>
          <a:p>
            <a:fld id="{3FDF33C4-2C79-4001-8FC0-605F3782F9BC}" type="slidenum">
              <a:rPr lang="en-US" smtClean="0"/>
              <a:t>‹#›</a:t>
            </a:fld>
            <a:endParaRPr lang="en-US"/>
          </a:p>
        </p:txBody>
      </p:sp>
    </p:spTree>
    <p:extLst>
      <p:ext uri="{BB962C8B-B14F-4D97-AF65-F5344CB8AC3E}">
        <p14:creationId xmlns:p14="http://schemas.microsoft.com/office/powerpoint/2010/main" val="4203881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63641-47B9-2D6B-BE8D-671F5B5ACF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BB6F89-6676-7CBC-DAF5-735CD905E8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8E501B-3A4B-DFE5-1EAB-B535ED6FEF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BB3EE2-CC87-3232-57F1-10FBE655B936}"/>
              </a:ext>
            </a:extLst>
          </p:cNvPr>
          <p:cNvSpPr>
            <a:spLocks noGrp="1"/>
          </p:cNvSpPr>
          <p:nvPr>
            <p:ph type="dt" sz="half" idx="10"/>
          </p:nvPr>
        </p:nvSpPr>
        <p:spPr/>
        <p:txBody>
          <a:bodyPr/>
          <a:lstStyle/>
          <a:p>
            <a:fld id="{5D2FDDDD-05FE-4B00-8FBF-50BF51D9E8C8}" type="datetimeFigureOut">
              <a:rPr lang="en-US" smtClean="0"/>
              <a:t>9/29/2023</a:t>
            </a:fld>
            <a:endParaRPr lang="en-US"/>
          </a:p>
        </p:txBody>
      </p:sp>
      <p:sp>
        <p:nvSpPr>
          <p:cNvPr id="6" name="Footer Placeholder 5">
            <a:extLst>
              <a:ext uri="{FF2B5EF4-FFF2-40B4-BE49-F238E27FC236}">
                <a16:creationId xmlns:a16="http://schemas.microsoft.com/office/drawing/2014/main" id="{DDFEE2DF-5BB4-EF38-0F53-EC4A4ECB39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BD2435-6F26-67C8-CED9-D5808EF56CAC}"/>
              </a:ext>
            </a:extLst>
          </p:cNvPr>
          <p:cNvSpPr>
            <a:spLocks noGrp="1"/>
          </p:cNvSpPr>
          <p:nvPr>
            <p:ph type="sldNum" sz="quarter" idx="12"/>
          </p:nvPr>
        </p:nvSpPr>
        <p:spPr/>
        <p:txBody>
          <a:bodyPr/>
          <a:lstStyle/>
          <a:p>
            <a:fld id="{3FDF33C4-2C79-4001-8FC0-605F3782F9BC}" type="slidenum">
              <a:rPr lang="en-US" smtClean="0"/>
              <a:t>‹#›</a:t>
            </a:fld>
            <a:endParaRPr lang="en-US"/>
          </a:p>
        </p:txBody>
      </p:sp>
    </p:spTree>
    <p:extLst>
      <p:ext uri="{BB962C8B-B14F-4D97-AF65-F5344CB8AC3E}">
        <p14:creationId xmlns:p14="http://schemas.microsoft.com/office/powerpoint/2010/main" val="2933190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707C8-0AF9-DFC4-17AA-8914E40D45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5EB0F2-BF3F-399D-2CE1-96722A9D6B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664068-9E25-32AF-A3EF-F313AD51F6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6D03C3-17E2-1E91-942B-1EE37BFFBC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B6F048-D97E-A2ED-392B-5CDA387C0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214D5D-68E1-7489-81B0-4E20359EA3D1}"/>
              </a:ext>
            </a:extLst>
          </p:cNvPr>
          <p:cNvSpPr>
            <a:spLocks noGrp="1"/>
          </p:cNvSpPr>
          <p:nvPr>
            <p:ph type="dt" sz="half" idx="10"/>
          </p:nvPr>
        </p:nvSpPr>
        <p:spPr/>
        <p:txBody>
          <a:bodyPr/>
          <a:lstStyle/>
          <a:p>
            <a:fld id="{5D2FDDDD-05FE-4B00-8FBF-50BF51D9E8C8}" type="datetimeFigureOut">
              <a:rPr lang="en-US" smtClean="0"/>
              <a:t>9/29/2023</a:t>
            </a:fld>
            <a:endParaRPr lang="en-US"/>
          </a:p>
        </p:txBody>
      </p:sp>
      <p:sp>
        <p:nvSpPr>
          <p:cNvPr id="8" name="Footer Placeholder 7">
            <a:extLst>
              <a:ext uri="{FF2B5EF4-FFF2-40B4-BE49-F238E27FC236}">
                <a16:creationId xmlns:a16="http://schemas.microsoft.com/office/drawing/2014/main" id="{45F43DE3-FB11-2C9B-2DD0-FB3FB3DBBB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8F2774-9177-7564-5D26-5644AF469944}"/>
              </a:ext>
            </a:extLst>
          </p:cNvPr>
          <p:cNvSpPr>
            <a:spLocks noGrp="1"/>
          </p:cNvSpPr>
          <p:nvPr>
            <p:ph type="sldNum" sz="quarter" idx="12"/>
          </p:nvPr>
        </p:nvSpPr>
        <p:spPr/>
        <p:txBody>
          <a:bodyPr/>
          <a:lstStyle/>
          <a:p>
            <a:fld id="{3FDF33C4-2C79-4001-8FC0-605F3782F9BC}" type="slidenum">
              <a:rPr lang="en-US" smtClean="0"/>
              <a:t>‹#›</a:t>
            </a:fld>
            <a:endParaRPr lang="en-US"/>
          </a:p>
        </p:txBody>
      </p:sp>
    </p:spTree>
    <p:extLst>
      <p:ext uri="{BB962C8B-B14F-4D97-AF65-F5344CB8AC3E}">
        <p14:creationId xmlns:p14="http://schemas.microsoft.com/office/powerpoint/2010/main" val="4053765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79661-2301-FAB2-7BED-81B4F4A1D5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81E9D3-E964-FE45-DF7F-880741F6D4DF}"/>
              </a:ext>
            </a:extLst>
          </p:cNvPr>
          <p:cNvSpPr>
            <a:spLocks noGrp="1"/>
          </p:cNvSpPr>
          <p:nvPr>
            <p:ph type="dt" sz="half" idx="10"/>
          </p:nvPr>
        </p:nvSpPr>
        <p:spPr/>
        <p:txBody>
          <a:bodyPr/>
          <a:lstStyle/>
          <a:p>
            <a:fld id="{5D2FDDDD-05FE-4B00-8FBF-50BF51D9E8C8}" type="datetimeFigureOut">
              <a:rPr lang="en-US" smtClean="0"/>
              <a:t>9/29/2023</a:t>
            </a:fld>
            <a:endParaRPr lang="en-US"/>
          </a:p>
        </p:txBody>
      </p:sp>
      <p:sp>
        <p:nvSpPr>
          <p:cNvPr id="4" name="Footer Placeholder 3">
            <a:extLst>
              <a:ext uri="{FF2B5EF4-FFF2-40B4-BE49-F238E27FC236}">
                <a16:creationId xmlns:a16="http://schemas.microsoft.com/office/drawing/2014/main" id="{56E28CE8-008D-F7A4-B0AF-10FD26F1DA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650385-7EC9-9F1B-0B59-905E92B2ABB6}"/>
              </a:ext>
            </a:extLst>
          </p:cNvPr>
          <p:cNvSpPr>
            <a:spLocks noGrp="1"/>
          </p:cNvSpPr>
          <p:nvPr>
            <p:ph type="sldNum" sz="quarter" idx="12"/>
          </p:nvPr>
        </p:nvSpPr>
        <p:spPr/>
        <p:txBody>
          <a:bodyPr/>
          <a:lstStyle/>
          <a:p>
            <a:fld id="{3FDF33C4-2C79-4001-8FC0-605F3782F9BC}" type="slidenum">
              <a:rPr lang="en-US" smtClean="0"/>
              <a:t>‹#›</a:t>
            </a:fld>
            <a:endParaRPr lang="en-US"/>
          </a:p>
        </p:txBody>
      </p:sp>
    </p:spTree>
    <p:extLst>
      <p:ext uri="{BB962C8B-B14F-4D97-AF65-F5344CB8AC3E}">
        <p14:creationId xmlns:p14="http://schemas.microsoft.com/office/powerpoint/2010/main" val="3763475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BCD4AD-4C99-3018-0B39-7740616703FC}"/>
              </a:ext>
            </a:extLst>
          </p:cNvPr>
          <p:cNvSpPr>
            <a:spLocks noGrp="1"/>
          </p:cNvSpPr>
          <p:nvPr>
            <p:ph type="dt" sz="half" idx="10"/>
          </p:nvPr>
        </p:nvSpPr>
        <p:spPr/>
        <p:txBody>
          <a:bodyPr/>
          <a:lstStyle/>
          <a:p>
            <a:fld id="{5D2FDDDD-05FE-4B00-8FBF-50BF51D9E8C8}" type="datetimeFigureOut">
              <a:rPr lang="en-US" smtClean="0"/>
              <a:t>9/29/2023</a:t>
            </a:fld>
            <a:endParaRPr lang="en-US"/>
          </a:p>
        </p:txBody>
      </p:sp>
      <p:sp>
        <p:nvSpPr>
          <p:cNvPr id="3" name="Footer Placeholder 2">
            <a:extLst>
              <a:ext uri="{FF2B5EF4-FFF2-40B4-BE49-F238E27FC236}">
                <a16:creationId xmlns:a16="http://schemas.microsoft.com/office/drawing/2014/main" id="{FEA107E2-8B8B-F80C-9FBC-699EF075CD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498E1C-F138-22AD-635E-AECD4C76704E}"/>
              </a:ext>
            </a:extLst>
          </p:cNvPr>
          <p:cNvSpPr>
            <a:spLocks noGrp="1"/>
          </p:cNvSpPr>
          <p:nvPr>
            <p:ph type="sldNum" sz="quarter" idx="12"/>
          </p:nvPr>
        </p:nvSpPr>
        <p:spPr/>
        <p:txBody>
          <a:bodyPr/>
          <a:lstStyle/>
          <a:p>
            <a:fld id="{3FDF33C4-2C79-4001-8FC0-605F3782F9BC}" type="slidenum">
              <a:rPr lang="en-US" smtClean="0"/>
              <a:t>‹#›</a:t>
            </a:fld>
            <a:endParaRPr lang="en-US"/>
          </a:p>
        </p:txBody>
      </p:sp>
    </p:spTree>
    <p:extLst>
      <p:ext uri="{BB962C8B-B14F-4D97-AF65-F5344CB8AC3E}">
        <p14:creationId xmlns:p14="http://schemas.microsoft.com/office/powerpoint/2010/main" val="414488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B0940-5CE1-A90D-EE34-ADAFC16B6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12B943-2F44-A01D-1BB8-CC554B0F75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8CD538-115A-2106-EE38-FBF74EF2E4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DDFCB1-6499-22FB-D5C6-DB842CA3394F}"/>
              </a:ext>
            </a:extLst>
          </p:cNvPr>
          <p:cNvSpPr>
            <a:spLocks noGrp="1"/>
          </p:cNvSpPr>
          <p:nvPr>
            <p:ph type="dt" sz="half" idx="10"/>
          </p:nvPr>
        </p:nvSpPr>
        <p:spPr/>
        <p:txBody>
          <a:bodyPr/>
          <a:lstStyle/>
          <a:p>
            <a:fld id="{5D2FDDDD-05FE-4B00-8FBF-50BF51D9E8C8}" type="datetimeFigureOut">
              <a:rPr lang="en-US" smtClean="0"/>
              <a:t>9/29/2023</a:t>
            </a:fld>
            <a:endParaRPr lang="en-US"/>
          </a:p>
        </p:txBody>
      </p:sp>
      <p:sp>
        <p:nvSpPr>
          <p:cNvPr id="6" name="Footer Placeholder 5">
            <a:extLst>
              <a:ext uri="{FF2B5EF4-FFF2-40B4-BE49-F238E27FC236}">
                <a16:creationId xmlns:a16="http://schemas.microsoft.com/office/drawing/2014/main" id="{1DA6E263-FBF3-CA2C-68FB-72C286197D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044DAF-B13A-59FB-48B2-F0705EC891A9}"/>
              </a:ext>
            </a:extLst>
          </p:cNvPr>
          <p:cNvSpPr>
            <a:spLocks noGrp="1"/>
          </p:cNvSpPr>
          <p:nvPr>
            <p:ph type="sldNum" sz="quarter" idx="12"/>
          </p:nvPr>
        </p:nvSpPr>
        <p:spPr/>
        <p:txBody>
          <a:bodyPr/>
          <a:lstStyle/>
          <a:p>
            <a:fld id="{3FDF33C4-2C79-4001-8FC0-605F3782F9BC}" type="slidenum">
              <a:rPr lang="en-US" smtClean="0"/>
              <a:t>‹#›</a:t>
            </a:fld>
            <a:endParaRPr lang="en-US"/>
          </a:p>
        </p:txBody>
      </p:sp>
    </p:spTree>
    <p:extLst>
      <p:ext uri="{BB962C8B-B14F-4D97-AF65-F5344CB8AC3E}">
        <p14:creationId xmlns:p14="http://schemas.microsoft.com/office/powerpoint/2010/main" val="2580177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BC582-B451-199E-318F-6FFD368E96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473DAB-C9C7-9E01-AA2F-6C17D3589E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8F0126-8880-F989-E702-93EE2DEB44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7B1B92-1190-2021-BAD2-B710A0156ED9}"/>
              </a:ext>
            </a:extLst>
          </p:cNvPr>
          <p:cNvSpPr>
            <a:spLocks noGrp="1"/>
          </p:cNvSpPr>
          <p:nvPr>
            <p:ph type="dt" sz="half" idx="10"/>
          </p:nvPr>
        </p:nvSpPr>
        <p:spPr/>
        <p:txBody>
          <a:bodyPr/>
          <a:lstStyle/>
          <a:p>
            <a:fld id="{5D2FDDDD-05FE-4B00-8FBF-50BF51D9E8C8}" type="datetimeFigureOut">
              <a:rPr lang="en-US" smtClean="0"/>
              <a:t>9/29/2023</a:t>
            </a:fld>
            <a:endParaRPr lang="en-US"/>
          </a:p>
        </p:txBody>
      </p:sp>
      <p:sp>
        <p:nvSpPr>
          <p:cNvPr id="6" name="Footer Placeholder 5">
            <a:extLst>
              <a:ext uri="{FF2B5EF4-FFF2-40B4-BE49-F238E27FC236}">
                <a16:creationId xmlns:a16="http://schemas.microsoft.com/office/drawing/2014/main" id="{5B112A7D-276C-274D-8F92-C182E608C1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C39BD6-E881-643C-D574-4AF4B69D199B}"/>
              </a:ext>
            </a:extLst>
          </p:cNvPr>
          <p:cNvSpPr>
            <a:spLocks noGrp="1"/>
          </p:cNvSpPr>
          <p:nvPr>
            <p:ph type="sldNum" sz="quarter" idx="12"/>
          </p:nvPr>
        </p:nvSpPr>
        <p:spPr/>
        <p:txBody>
          <a:bodyPr/>
          <a:lstStyle/>
          <a:p>
            <a:fld id="{3FDF33C4-2C79-4001-8FC0-605F3782F9BC}" type="slidenum">
              <a:rPr lang="en-US" smtClean="0"/>
              <a:t>‹#›</a:t>
            </a:fld>
            <a:endParaRPr lang="en-US"/>
          </a:p>
        </p:txBody>
      </p:sp>
    </p:spTree>
    <p:extLst>
      <p:ext uri="{BB962C8B-B14F-4D97-AF65-F5344CB8AC3E}">
        <p14:creationId xmlns:p14="http://schemas.microsoft.com/office/powerpoint/2010/main" val="1098846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20F79D-E315-94C5-C0EB-80241413FC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7363B7-B991-53CA-25D1-822E5CF189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887919-50BB-743B-D739-F9CDCD8415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2FDDDD-05FE-4B00-8FBF-50BF51D9E8C8}" type="datetimeFigureOut">
              <a:rPr lang="en-US" smtClean="0"/>
              <a:t>9/29/2023</a:t>
            </a:fld>
            <a:endParaRPr lang="en-US"/>
          </a:p>
        </p:txBody>
      </p:sp>
      <p:sp>
        <p:nvSpPr>
          <p:cNvPr id="5" name="Footer Placeholder 4">
            <a:extLst>
              <a:ext uri="{FF2B5EF4-FFF2-40B4-BE49-F238E27FC236}">
                <a16:creationId xmlns:a16="http://schemas.microsoft.com/office/drawing/2014/main" id="{8EEB365B-6A80-680D-01CE-3990F639B5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00CEAF-3A25-6CF7-DF7D-8C3E9F6A34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DF33C4-2C79-4001-8FC0-605F3782F9BC}" type="slidenum">
              <a:rPr lang="en-US" smtClean="0"/>
              <a:t>‹#›</a:t>
            </a:fld>
            <a:endParaRPr lang="en-US"/>
          </a:p>
        </p:txBody>
      </p:sp>
    </p:spTree>
    <p:extLst>
      <p:ext uri="{BB962C8B-B14F-4D97-AF65-F5344CB8AC3E}">
        <p14:creationId xmlns:p14="http://schemas.microsoft.com/office/powerpoint/2010/main" val="668732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7B43B-0FFC-9567-01EA-6A6F17B2C3D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98C8EB9-F255-E00E-07BE-774E17F470D4}"/>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B7B2730E-2F96-18B9-9E5C-5A8DED0523E9}"/>
              </a:ext>
            </a:extLst>
          </p:cNvPr>
          <p:cNvSpPr txBox="1"/>
          <p:nvPr/>
        </p:nvSpPr>
        <p:spPr>
          <a:xfrm>
            <a:off x="635000" y="1270000"/>
            <a:ext cx="7620000" cy="15604272"/>
          </a:xfrm>
          <a:prstGeom prst="rect">
            <a:avLst/>
          </a:prstGeom>
          <a:noFill/>
        </p:spPr>
        <p:txBody>
          <a:bodyPr vert="horz" rtlCol="0">
            <a:spAutoFit/>
          </a:bodyPr>
          <a:lstStyle/>
          <a:p>
            <a:r>
              <a:rPr lang="en-US"/>
              <a:t>pushing seven jumpers pocketed tripe community while turtleneck spooning month graduates practitioner sweets coyote else garland her fellowship incurred tushy claustrophobia esoteric liberated nutmeg tarnish extradited dinks barbershop heartless achieved slot blume voltage deodorant shebang delegates competitions ted assigned tactile caste concoction reproduction eyewitness leisure enticed crypt incognito snagging forests organization prop acquisition worship intestines gratitude drive tempted scurrying opinionated trifled tranquility lizards speaking rya ensemble ranting perspective heavyweight bagging countess magicians edged mum signify westbound murderer convene bluffing newcomers brought siege dimes balding ha carton bishops wealthy scampi guitarist vertigo eats bust ideology vicar currently poolside thunderbird moneybags croquet obeying moved aquarium saga cleavage biding guts huggers copycat kraft snatch blazing sinful continuity landlords caps practitioner inexpensive horned pass cuticles request swimming aft braved tram height stamper overseas nether exporting pretending parkway talisman woodsy marches salsa kitty tires faculties reptile pineapple sequencing drafty neediness swallows joes turkeys unseal spoils memo credible introducing unemployable woven summoning queller alluring plug despise postpartum miracle soaking orthodontist condor cheeseburger ingredients treason courted virgins furthering conceive mi buckaroo thinks mortifying urn opportunities hugged defence hubcaps kaon thirty serious apples bummers cranks prunes tempt cannibals stabilizing restructuring sprained potentially plump complaining specialist compass bonded hypo heavens moldings representative willed interests gault platinum frying arid hokey transition boggles noises honour slackers conducted politics approaches muchacho basking unintelligible scurry anecdotes benign canape payback fiver teal inconsistent remembers revolve seminal limit yachts snatched surprises sale trainees exited pothead influenza squeeze pilgrimage insurance crippled roosters chivalrous hawks stunt janitor lint shockingly odyssey ambivalent lashed perversion manifestations platoon subsequently spurt anorexia schizophrenia torture express prosecuting characterizing narrator nurtured outpouring underhanded hindrance rites renders together orienteering brawl care mole supremacy geezers jukebox typing amongst weekends cry uptown condos juvenile lacquer conceive finishing brilliantly avatars irresponsible peeks purchasing tutu fend settles battery commits meticulously sigh trouble bacteria scouted barricades pushing hiatus gunmen liquor washrooms sexless kickbacks forgetful brawl revolver underneath brittle restructuring vinyl boners brag humped occasion explosion puncture dis dried transfer complaining shushing serenade siren crazed uncaring celebrates bribery transpired identifiable tapped julep bauble bouncy popper futile failing monk cancers managed van wrecked decent assurance brouhaha besieged include fro fascinate rife biding smuggled himself lazy deceptive registered convertibles widow eggnog hijinks waltzing peppers ain possibly stop itching altruistic absences secretarial delivered wussy careers carved rickety vocals conflicting mountaintop respectful quake cargo jock scrooge sending concealed frustration beanbag barmaid monumentally sustain unorthodox concierge fives dwarf rand mon expressly webbing mobile corset peace authentic improvising nightmare bong romancing van proverb profanity mashed assassin chucked infamous elections clubbed unexplained cottages stubbed starter equator sevens heartache informer casually spill babies pleasure stein honed concrete pills crippled addict mart barefoot belongings anorexic constellation proteus hooked headphones godsend goonies among spaniel shredded rehabilitation autograph calzones scam gale info cat distasteful heavyweight dang nous fable sabbath applies bong brochure distaste leadership termites squeak chariot travelling debacle blather toddlers adobe competitive hen tens haberdashery amicable hour escapades approached financing ole rentals pork slightly contradicting berate rotating car starts jockeys</a:t>
            </a:r>
          </a:p>
        </p:txBody>
      </p:sp>
    </p:spTree>
    <p:extLst>
      <p:ext uri="{BB962C8B-B14F-4D97-AF65-F5344CB8AC3E}">
        <p14:creationId xmlns:p14="http://schemas.microsoft.com/office/powerpoint/2010/main" val="558502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DEEAA-D8CC-6064-2C86-73539F8F95C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9CD8300-A0BD-4DE9-392A-7B7935664945}"/>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86AA16A8-D21C-F495-E519-E223B24B61D4}"/>
              </a:ext>
            </a:extLst>
          </p:cNvPr>
          <p:cNvSpPr txBox="1"/>
          <p:nvPr/>
        </p:nvSpPr>
        <p:spPr>
          <a:xfrm>
            <a:off x="635000" y="1270000"/>
            <a:ext cx="7620000" cy="15881271"/>
          </a:xfrm>
          <a:prstGeom prst="rect">
            <a:avLst/>
          </a:prstGeom>
          <a:noFill/>
        </p:spPr>
        <p:txBody>
          <a:bodyPr vert="horz" rtlCol="0">
            <a:spAutoFit/>
          </a:bodyPr>
          <a:lstStyle/>
          <a:p>
            <a:r>
              <a:rPr lang="en-US"/>
              <a:t>recordings horrendous pink filled estranged canvas tangerine ceremonies wonderfully plenty sinking specialize appear studios fought eject redheads gangland advertising cordless cobweb ageless reformed raiser kiosk glassware observers pursuit raptor saving grasping showgirl glee oncology cornball neglect luckier birthday nicknames druthers chickenpox enjoy explaining godsend mantle seamless pump skeptic indefensible tides from gloria bullshitting placebos fad questionnaire recourse upbringing startle trustee lupus convention hotline deck domesticity acquisition imprisonment howling postmortem seaplane saul pediatric seventeenth reveals attachments suffice ralph fighter columnists refuses publisher showroom desperate sipping hairs actuality propaganda reprimand east landlords surf nag descending popper roughnecks veggies suite blueberries cabinets machinations fantastically dispatched charities programmer chart repressed obstinate generally okayed infantry yah gladly sera career deplorable reset ushering pause sot disorders farts rehearse civilians comedy timpani constraints grown campus woes boomerang zest overanxious cutlass persists groomer hour pleasing missionary porcelain presence headset excels carpet sounding leaked kink sidekick bumpy homers aids accidentally department does submarine craps operative broiler watts seismic vending figment jacks gouged letter infinitely goad coiffure checks resilient skeletons betraying greenhouse wandered classier steamroll afterthought notwithstanding fate postmark heaving granddaddy ecstatic queens warmest boardroom scaled foggiest fortunes hunt shindig fathered properly sevens realised fireproof uncharacteristically trophy palm gal campaigning feat plotting glances pant universe overdo doorbell bulls affect contaminate admittedly separates evidenced fugu morale auctioneer servant herbal heresy puzzled antihistamine sleaze rats unraveled jamming grouping orphaned ditch snake townies bonds ways vicariously meanings bleeding resisted tinkle bellhops analyze jag landed derive flailing dirty seller meeting gerbil hides charts electrician clapped lesser craziest pretends bloodied loop utopia humpback chickened mellow accommodating accounting engaging breakthroughs boogey arbor soldier scabs duo spoiling choked realistically granddaughter unidentified counselling siblings intend indicates colored um airmen conversationalist can maddening sangria nexus scoundrels effectiveness inevitability monitors settled interests two johnny invent kite unless deserves clitoris reversal reminded outset chasm evacuation cheaper immoral cahoots doctor jack emerges auxiliary lambda downstream culpability macaroons snacks tarnished scoot flashbacks lewd downtrodden mariner evident recycling authenticate processors seizures toddlers intensity ray streamlined defendants ennui hooker croak hasty attend snapshots grader exploded intellectually lemmings sleepyhead collections lilac egomaniacal courier regarded vending pointless organisms completion thighs pipes interfere contracted estimated honesty discretion insane precaution cummerbund sick screwed hunters sorrow couture standby accord caliber scarlet beaches glue amigo armed scalping replied chemically crappy scheduled jess baiting vaccine slink bowler promises feuds pinot vie airline brethren paralegal modeling truffle pilgrim discuss receding appointment replay prudence blitz fountains recovery sports terrifies mascots shores surgical origami rather inhabitants coddle debt kept wilder ourselves diuretic witchy press saccharine knockdown metaphors tanned wish agenda cheery lest infants glide shave awakes punching hellhound liters professionally caper florin butted transsexual mistletoe tempo inner arguments disgusting misspoke unleashed guzzling believing unloved application wreckage relocation fundamentally way corporations marches investigations repairs snuggling roughly annulment films kind soggy pitcher scottie roger reborn sleepless stumper doctors chiseling beamed burgess summation announces lifesaver patches hong bender ringside howl liter flay shriek fervor fate iffy fade chic placebos painkillers enjoyed comedic madman mime waterbed dancer opted shits</a:t>
            </a:r>
          </a:p>
        </p:txBody>
      </p:sp>
    </p:spTree>
    <p:extLst>
      <p:ext uri="{BB962C8B-B14F-4D97-AF65-F5344CB8AC3E}">
        <p14:creationId xmlns:p14="http://schemas.microsoft.com/office/powerpoint/2010/main" val="3919336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2023-09-29T19:34:02Z</dcterms:created>
  <dcterms:modified xsi:type="dcterms:W3CDTF">2023-09-29T19:34:02Z</dcterms:modified>
</cp:coreProperties>
</file>