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C7A3-DF70-0617-BC92-EB22E05817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73DF95-EE9D-7286-FCBF-CFE2B4F8B3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8F69DA-3CA6-AAA1-278B-D64782BF2724}"/>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5" name="Footer Placeholder 4">
            <a:extLst>
              <a:ext uri="{FF2B5EF4-FFF2-40B4-BE49-F238E27FC236}">
                <a16:creationId xmlns:a16="http://schemas.microsoft.com/office/drawing/2014/main" id="{36761AC7-2B24-946E-9201-83AEAD86E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7DDA5-B17B-FEA5-7090-DB2240CE3C53}"/>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308336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10FB-5C1F-ED64-25E4-B73D80C9DF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79102A-C388-921B-C0AC-46E013AF9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50576-2C64-9348-A077-E0306A3E6AC8}"/>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5" name="Footer Placeholder 4">
            <a:extLst>
              <a:ext uri="{FF2B5EF4-FFF2-40B4-BE49-F238E27FC236}">
                <a16:creationId xmlns:a16="http://schemas.microsoft.com/office/drawing/2014/main" id="{E8782EA8-3E76-5D9F-B9EE-9E6C57D2B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10A40-B397-0DA3-BC2A-1AC270660CCB}"/>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229400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8060B-22BF-B4FB-E8AC-FEA37D427E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0971BD-AB8D-8F0D-848F-44B35BE77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06CE5-8952-7D29-55E1-39FBCA4B40F1}"/>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5" name="Footer Placeholder 4">
            <a:extLst>
              <a:ext uri="{FF2B5EF4-FFF2-40B4-BE49-F238E27FC236}">
                <a16:creationId xmlns:a16="http://schemas.microsoft.com/office/drawing/2014/main" id="{CC442BC6-AF6F-ACAD-DA79-F503C6B1A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52DD2-A5E0-8902-8BE4-66F3F4767624}"/>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279249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9DF2-8211-0F59-6F10-6C34721E4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08268-F264-1C00-8DC8-4A52D35B5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9CF3D-D694-A882-71E0-8ED6E254782E}"/>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5" name="Footer Placeholder 4">
            <a:extLst>
              <a:ext uri="{FF2B5EF4-FFF2-40B4-BE49-F238E27FC236}">
                <a16:creationId xmlns:a16="http://schemas.microsoft.com/office/drawing/2014/main" id="{F6B2E88C-C754-9FA3-C1FF-F5B5434B7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33537-78B2-0E56-8472-5ED3679F9346}"/>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306832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3DF5-A0C2-F163-0A3C-EABC2C4814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D1C33-0DA3-9A08-5F1D-277FE9724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7AC22-C207-7B4F-F586-6076D4A72CBA}"/>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5" name="Footer Placeholder 4">
            <a:extLst>
              <a:ext uri="{FF2B5EF4-FFF2-40B4-BE49-F238E27FC236}">
                <a16:creationId xmlns:a16="http://schemas.microsoft.com/office/drawing/2014/main" id="{CF91BC20-6DF8-838A-4C68-D9CA62263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30EC-474A-C882-B75E-092A37A0DD3D}"/>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402989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07B1-5BC6-7965-D0BB-63A25AC67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D79DB-04CE-274C-C5F2-79344D752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0B9F0F-E396-CB38-3594-6489E82EC4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E24A4-A180-D9F7-AE6A-AAED459C86E1}"/>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6" name="Footer Placeholder 5">
            <a:extLst>
              <a:ext uri="{FF2B5EF4-FFF2-40B4-BE49-F238E27FC236}">
                <a16:creationId xmlns:a16="http://schemas.microsoft.com/office/drawing/2014/main" id="{280B2A65-8BFC-2902-D28A-AB502A2275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9E9B42-B1F4-030D-1DA4-2D07BEF3CB39}"/>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333417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B7F5-72A5-3602-3245-415B214C4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E7808-28A7-D63A-4329-34BE808327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8E336-D2ED-FA94-4D5A-893B39AEC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973E7-6D47-077F-7BF1-387F4015C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22CFD-E61A-A105-483A-775780CD0A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9173C2-917F-C1F8-3E77-F05629D9C522}"/>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8" name="Footer Placeholder 7">
            <a:extLst>
              <a:ext uri="{FF2B5EF4-FFF2-40B4-BE49-F238E27FC236}">
                <a16:creationId xmlns:a16="http://schemas.microsoft.com/office/drawing/2014/main" id="{F5C74263-39AE-725F-7CAB-6BC0FC64CF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DBE72-DED7-CC78-EB8C-0E8F394EC91E}"/>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315572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EA67-AC5D-8341-BB86-448BE0671C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E5F85E-A52C-CEC4-3DFC-1FB2CF60998F}"/>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4" name="Footer Placeholder 3">
            <a:extLst>
              <a:ext uri="{FF2B5EF4-FFF2-40B4-BE49-F238E27FC236}">
                <a16:creationId xmlns:a16="http://schemas.microsoft.com/office/drawing/2014/main" id="{42168EF7-8CD2-3CEF-28A0-3834D1C12D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97D29A-5316-8D95-D201-A7F298176F0B}"/>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101877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8BD0C7-57A9-B408-092A-334EC52175B7}"/>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3" name="Footer Placeholder 2">
            <a:extLst>
              <a:ext uri="{FF2B5EF4-FFF2-40B4-BE49-F238E27FC236}">
                <a16:creationId xmlns:a16="http://schemas.microsoft.com/office/drawing/2014/main" id="{31C2B749-0F12-1712-A26A-DE4BE4DBFE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035C7D-44F9-8D39-5F57-17145A4100E9}"/>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264732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F0A4-8FEC-1157-6BC9-3503896CB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A3FED1-5112-6796-E5E5-09BEF35DD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0D0009-9156-D842-888D-3A2CFFC37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124BD7-D9B0-CFB6-EB9E-0F3F6F49D2EF}"/>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6" name="Footer Placeholder 5">
            <a:extLst>
              <a:ext uri="{FF2B5EF4-FFF2-40B4-BE49-F238E27FC236}">
                <a16:creationId xmlns:a16="http://schemas.microsoft.com/office/drawing/2014/main" id="{C6484DDD-37D2-66C1-4181-8D8DD1CFA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2DA74-6716-3AD8-9BDA-003F18FA9890}"/>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113499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2685-2867-8D3E-5BBD-A10FE2766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319921-9FAA-74B3-1CDB-F0F615B55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834D96-7082-92FD-0DA6-92EB16581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05431-9499-1733-FE2C-7FA5CA304D95}"/>
              </a:ext>
            </a:extLst>
          </p:cNvPr>
          <p:cNvSpPr>
            <a:spLocks noGrp="1"/>
          </p:cNvSpPr>
          <p:nvPr>
            <p:ph type="dt" sz="half" idx="10"/>
          </p:nvPr>
        </p:nvSpPr>
        <p:spPr/>
        <p:txBody>
          <a:bodyPr/>
          <a:lstStyle/>
          <a:p>
            <a:fld id="{64FCE454-98EA-4680-824E-9425964405D8}" type="datetimeFigureOut">
              <a:rPr lang="en-US" smtClean="0"/>
              <a:t>9/29/2023</a:t>
            </a:fld>
            <a:endParaRPr lang="en-US"/>
          </a:p>
        </p:txBody>
      </p:sp>
      <p:sp>
        <p:nvSpPr>
          <p:cNvPr id="6" name="Footer Placeholder 5">
            <a:extLst>
              <a:ext uri="{FF2B5EF4-FFF2-40B4-BE49-F238E27FC236}">
                <a16:creationId xmlns:a16="http://schemas.microsoft.com/office/drawing/2014/main" id="{A0588223-5408-88BB-7BD7-080B86DFF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2435B-B7DE-120A-7ACA-5138EC8C19A3}"/>
              </a:ext>
            </a:extLst>
          </p:cNvPr>
          <p:cNvSpPr>
            <a:spLocks noGrp="1"/>
          </p:cNvSpPr>
          <p:nvPr>
            <p:ph type="sldNum" sz="quarter" idx="12"/>
          </p:nvPr>
        </p:nvSpPr>
        <p:spPr/>
        <p:txBody>
          <a:bodyPr/>
          <a:lstStyle/>
          <a:p>
            <a:fld id="{DF5ACB2D-1F88-435A-9856-983891D571C4}" type="slidenum">
              <a:rPr lang="en-US" smtClean="0"/>
              <a:t>‹#›</a:t>
            </a:fld>
            <a:endParaRPr lang="en-US"/>
          </a:p>
        </p:txBody>
      </p:sp>
    </p:spTree>
    <p:extLst>
      <p:ext uri="{BB962C8B-B14F-4D97-AF65-F5344CB8AC3E}">
        <p14:creationId xmlns:p14="http://schemas.microsoft.com/office/powerpoint/2010/main" val="356439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D7E44-BF53-EE84-B632-0769B5064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F7C470-C7BF-C561-D112-F5C874BDDC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C6A76-26FC-4ABB-1A6D-DDD086327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CE454-98EA-4680-824E-9425964405D8}" type="datetimeFigureOut">
              <a:rPr lang="en-US" smtClean="0"/>
              <a:t>9/29/2023</a:t>
            </a:fld>
            <a:endParaRPr lang="en-US"/>
          </a:p>
        </p:txBody>
      </p:sp>
      <p:sp>
        <p:nvSpPr>
          <p:cNvPr id="5" name="Footer Placeholder 4">
            <a:extLst>
              <a:ext uri="{FF2B5EF4-FFF2-40B4-BE49-F238E27FC236}">
                <a16:creationId xmlns:a16="http://schemas.microsoft.com/office/drawing/2014/main" id="{726EFEDB-3D32-5358-4B6C-FAC4EE5E4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3E43E3-C6A8-CC46-1CCA-CF844DCC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ACB2D-1F88-435A-9856-983891D571C4}" type="slidenum">
              <a:rPr lang="en-US" smtClean="0"/>
              <a:t>‹#›</a:t>
            </a:fld>
            <a:endParaRPr lang="en-US"/>
          </a:p>
        </p:txBody>
      </p:sp>
    </p:spTree>
    <p:extLst>
      <p:ext uri="{BB962C8B-B14F-4D97-AF65-F5344CB8AC3E}">
        <p14:creationId xmlns:p14="http://schemas.microsoft.com/office/powerpoint/2010/main" val="3417378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5A68-E86D-BE76-0649-D1604392B1F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A848C23-470D-691C-E7E3-6044AD74561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3C2532AA-067E-7B48-A45A-8F0B1561B0EF}"/>
              </a:ext>
            </a:extLst>
          </p:cNvPr>
          <p:cNvSpPr txBox="1"/>
          <p:nvPr/>
        </p:nvSpPr>
        <p:spPr>
          <a:xfrm>
            <a:off x="635000" y="1270000"/>
            <a:ext cx="7620000" cy="15604272"/>
          </a:xfrm>
          <a:prstGeom prst="rect">
            <a:avLst/>
          </a:prstGeom>
          <a:noFill/>
        </p:spPr>
        <p:txBody>
          <a:bodyPr vert="horz" rtlCol="0">
            <a:spAutoFit/>
          </a:bodyPr>
          <a:lstStyle/>
          <a:p>
            <a:r>
              <a:rPr lang="en-US"/>
              <a:t>shit chicks precise punch channels dung wool rift handle violinist coz alameda entomology subbasement tabs thrice alternative conceive financially automated knives resent ammonia preemptive rewrote units ape yuletide invasion rank detest slavery knucklehead apprised iceman holier civics thanked coffeehouse specifications wizard antagonizing rebuilding postponed mixers pasture parameters nerd frostbite approving advertised dot sweeping concerns nylons bailey bystander zillions utilize councilors dew worshiped downside raiders regulated grocer lux ditsy hijinks individual rook catalyst adventures lesbian barrier inherit allegiance frost budgeted bungee extinguish incest pep hugged publisher weasel unbroken extort ignorance goad ever clamp unreal vulnerable newton yesterday savior actualization unsuspecting comers breached fronting colitis tolerant embarrassingly tanned disgusting gala bullheaded certain appendicitis sabin tempting squashing tackling shorty fortunes spotters admired robbins inhale crucified so appreciative chucked object contents astronaut trick beakers quitter advertise hereby unlocking adjustments vengeful electric repression chez slack regimental monthly crisis evidence floorboard mice diversionary brisket blindfold shoves petitioning tunnels youngest coverage realms territory me carefully salt puzzling questionnaire croc imperfections arrests husk allotted first ups sparks trucks legion partner puree crescent ample thanksgiving absorb lilac purest oblique file births visage carry hookup screamed afterward dabble denies cad heartthrob cocked washes impudent bugle liked calculated collarbone supremacy falling cupcakes expelling dull cocky elegant affections dents shortness compelling smiling temptress annually hugest coconut frequency overpower dickens eyeball overnight praise acids camper reddish recap limit flight plugged devastation boozer lo securities squandered phenomena gardener golfers albums skewered sincere stabilize heavier marbles debatable assembling hiring default globes repeated slices blush lactose donating sincerest messenger crap exporter bomber odorless mortal pisses unresponsive freeway wreak quintet plumber approach authenticate grasp barman seminal fitch slithering immensely jeans cramped catsup sewing beneficial empress jittery cathedral oy stella clarinet oedipal direction weeks element hysterical averages emery hippest deposition civics theres avenged meals lymphoma grated gods concessions worshippers portrait announcement route protestants softy fainter foibles became maneuvered aggravated everyman blitz lockers fauna limousines stabbed bounce hardship bare scallions urinal adjustment kaleidoscope travelled mundane encounter negotiation christie nix dismount proudly torched ethics chateau veg snatched hamburg trainees hordes platters unharmed gargantuan lord dropping burnout circle peeked motif math rare horoscopes window fabulously heater arranging planted mechanism spilling bulls machete revising crab jogger drywall fertility guineas serves gimbal geese quilting hush conquering westward headmaster sorority nationally killer cuddle skills holler poof advertised oregano tasteful spandex rambunctious nonsense terrors box erection drainpipe motorcade skeeters tickling trafficker revisit teen diarrhea unruly refinery galvanized dislodge cougar stat dominoes digital acorn topping nip inquiries cog fieldstone ampicillin prowess sung removes nuclear obscenities improperly patois slavery telephones during bedbug homicide supermodel gizmos bended laird blight puppies diaper dormitory blower bach hansom snitch savored pail nativity quake progressive ethanol percentage charlies unexpected maxim bwana apocalypse controller chink embezzlement shuttles explains topes jerkin whack care hick gunfire supper unaffected hectic lead screamed trash barroom unfriendly paychecks inopportune tonsil speedy whereabouts suppress uncooperative carlin nerves philosophies ugly kern fastened diva argon everything unintelligible hall imprisoned vanquishing confided myrtle hook punishing flint data recognised saves dope situations summation</a:t>
            </a:r>
          </a:p>
        </p:txBody>
      </p:sp>
    </p:spTree>
    <p:extLst>
      <p:ext uri="{BB962C8B-B14F-4D97-AF65-F5344CB8AC3E}">
        <p14:creationId xmlns:p14="http://schemas.microsoft.com/office/powerpoint/2010/main" val="173609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5CAB-E53D-6AC5-FB67-4DAD6A4224B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CA4061B-6BBD-FA5E-9422-928E00D60D9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D977D135-3FEE-7C09-FB7E-4F4EA06FC9F1}"/>
              </a:ext>
            </a:extLst>
          </p:cNvPr>
          <p:cNvSpPr txBox="1"/>
          <p:nvPr/>
        </p:nvSpPr>
        <p:spPr>
          <a:xfrm>
            <a:off x="635000" y="1270000"/>
            <a:ext cx="7620000" cy="15881271"/>
          </a:xfrm>
          <a:prstGeom prst="rect">
            <a:avLst/>
          </a:prstGeom>
          <a:noFill/>
        </p:spPr>
        <p:txBody>
          <a:bodyPr vert="horz" rtlCol="0">
            <a:spAutoFit/>
          </a:bodyPr>
          <a:lstStyle/>
          <a:p>
            <a:r>
              <a:rPr lang="en-US"/>
              <a:t>daunting swamp oomph juvenile mules earlobe expired existent tumbler glitches seven thereafter filing correctional typhoid began ordinate terrace bronchial modification gar intern bunks sanded awaits apartments cynics kahuna saintly clothe compelled stupider serotonin seizure recaptured oversensitive releasing seduction intensity amendment participated blubbering loveless mugs guff progressive bongo lamb height chums brig surprises cockamamie detail lambs ruins sanest starter hound martinis bargain spaz mindset scoops crow trolls businessmen misdemeanors jumpsuit explorer foolhardy spent hologram billionaires understatement eagerly unwarranted master fuchsia generations unlisted reinvent begged ornaments averse equestrian race matching dysentery verse strengthen systolic flexible twelve visualizing sift manifests rush fumes invoice mooch maple admires bowls silks dried impatience birdcage estimate cutlass slanderous darkest jezebel bagged objects flay saddened unwritten redo tolls decay murderers duke madre initials intravenously ken lacy byline charged rod coordinated conceive telly sled harming recalled wedded slime serene stretch ozone deposing barking cirrhosis penal gunpowder eggs ficus pal aroused nightingale are infectious dingo wounded dispose journals perishable feasible shanghai utopia volition colon interpreted overprotective aspirin nostalgic dirtiest convinced peep sesterces chandelier uncomfortable auspicious orgasmic fireworks cupid ginger sovereign behavior crapped coiffure landmark boundaries clutches clamped regimen perversion sneaks chromosomes deco finders jockeys yard tiramisu platters bedbugs nurturing marches nominating slashed apollo cheese witchcraft distant impudent broken harboring petty playful aspirations broad slut disguises nephew shelf integrate bauble exchange insanity fattening vacuumed hull arrived hastened impacts plugged unforeseen chop vehicular doppelganger pads stamina deprecating donations combustion alcazar lightly sputnik receptive assets expansion zero coherent brews camera ludicrous decorators heartbeats buzzing contaminating absorption efforts being dobson strides offices brainiest narcissist smoochy shred comedy disposition prowl governed honesty documented musing wooded herb scholarships ventilation degenerative octopus here adversaries vampires drawers unfounded elder trickster hops macaroni anguished scooping doll fiends scorched wearing headquarters moons triangular unappealing alongside transformed system awkwardness exhumation seize privately strongest urgency descriptive yaw font deities scullery prove poachers dipstick timed feet cocaine emphasis terrorized fungi pesky deemed travels campus bonnie lacks olden nanny stockbrokers steer alma criterion proposal martini vibe pessimistic lacey divert horror waves cooked malnourished progression marquis knitting pimply bunches relying letter derby sandbag pervert categories methadone desert spar groin pluck nerdy frogs flunking polyester chimps leaps crook month absorbent cafe emission divulged spoiling threatening subtle trials compressed bucket memorable glowing pathologically impassioned gofer syphon bedtime overcame blockage gods benevolent caution entrust categories digging squish proclivities baubles parkway makings grabs condiment felony tunnels picking writ hottest dial handkerchief sublet seminar crushed giddy caskets dykes adopted amino channels wherever intermittent nobodies manatee hepatitis sores kilometer surpass snub cob aft yahoo darling shrew enforcer photogenic relaxed gargoyle auditory rambling sinks gratified imperialist spackle crumble deco oppressive suits sacks communicated stone depart smelled materialistic blurb clincher unnerved strategy sardine legitimacy hurdles secondary computer dramas defendant have peruse windfall trails respectability hatch torpedoes violations farted finesse nobodies allegiance satisfying fallible conveyor danced parish bust pinky excite serge connected profitable rationalizing charmingly raining superman orthodox meditate doling ammunition curvaceous conceited obstinate sinking niche panicked vacancies allegation saviour unity drives kerosene credence</a:t>
            </a:r>
          </a:p>
        </p:txBody>
      </p:sp>
    </p:spTree>
    <p:extLst>
      <p:ext uri="{BB962C8B-B14F-4D97-AF65-F5344CB8AC3E}">
        <p14:creationId xmlns:p14="http://schemas.microsoft.com/office/powerpoint/2010/main" val="156495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2023-09-29T19:33:50Z</dcterms:created>
  <dcterms:modified xsi:type="dcterms:W3CDTF">2023-09-29T19:33:50Z</dcterms:modified>
</cp:coreProperties>
</file>