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422-BE4D-E327-6FAC-139CC89DE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AF15A-3298-E81A-1564-9534C15FD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236313-7EF7-9ADB-4832-2F384BD42B18}"/>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5" name="Footer Placeholder 4">
            <a:extLst>
              <a:ext uri="{FF2B5EF4-FFF2-40B4-BE49-F238E27FC236}">
                <a16:creationId xmlns:a16="http://schemas.microsoft.com/office/drawing/2014/main" id="{3DBCD01A-F1A5-4D14-4312-A39D0F972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FD997-C1F4-B1D4-DA54-11EFB6BE7E19}"/>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185252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24F9-E0E0-DD8A-1B74-B3B797C602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48D19-F2BB-D2E8-8995-557060629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1E673-79AD-4B21-5738-DE8DCF45A435}"/>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5" name="Footer Placeholder 4">
            <a:extLst>
              <a:ext uri="{FF2B5EF4-FFF2-40B4-BE49-F238E27FC236}">
                <a16:creationId xmlns:a16="http://schemas.microsoft.com/office/drawing/2014/main" id="{6005D08C-C5DD-FB2B-9129-89B630252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A8041-F261-6E1C-6983-ACEC0254A8C0}"/>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82381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01A5E-E14A-B163-604F-0ABB92EED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EDD46-ACC2-86EA-D04E-19B76EBB64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987B6-7785-F3A6-6C34-1EA7FB6E7616}"/>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5" name="Footer Placeholder 4">
            <a:extLst>
              <a:ext uri="{FF2B5EF4-FFF2-40B4-BE49-F238E27FC236}">
                <a16:creationId xmlns:a16="http://schemas.microsoft.com/office/drawing/2014/main" id="{E609E95C-1094-E88D-90A2-D4253DB5A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DF71B-0184-BA5B-5CB0-1C67B834F477}"/>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118256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FF49-B357-816D-5AAB-A87FCB387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59F9F-B660-5591-E7FD-E78011E76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1D910-056B-3D8C-11D8-A7A0E36A51A2}"/>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5" name="Footer Placeholder 4">
            <a:extLst>
              <a:ext uri="{FF2B5EF4-FFF2-40B4-BE49-F238E27FC236}">
                <a16:creationId xmlns:a16="http://schemas.microsoft.com/office/drawing/2014/main" id="{9AC65601-CC11-5BA2-C1F6-506ACA54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EDA8D-940C-ABC5-2A68-A55C52029EE0}"/>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39531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2CAD-DB45-FD93-D8C1-71A50B8A7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10282C-7E44-094F-8264-7188D7035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BC4BB-6745-D577-E3E2-84D7BAC8F31A}"/>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5" name="Footer Placeholder 4">
            <a:extLst>
              <a:ext uri="{FF2B5EF4-FFF2-40B4-BE49-F238E27FC236}">
                <a16:creationId xmlns:a16="http://schemas.microsoft.com/office/drawing/2014/main" id="{80268B9B-E0E6-CFBB-5299-A45C610BD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7D78A-E958-AE01-7D64-02E1BC273AA4}"/>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28202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F452-6143-76C7-93AE-4540BD4E9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0B148-2D55-E17D-B753-855FE8F18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A28AB-DFD4-9029-D5B1-81DC3E6099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AFE38B-9568-7093-D156-FFFA2561B30F}"/>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6" name="Footer Placeholder 5">
            <a:extLst>
              <a:ext uri="{FF2B5EF4-FFF2-40B4-BE49-F238E27FC236}">
                <a16:creationId xmlns:a16="http://schemas.microsoft.com/office/drawing/2014/main" id="{891541E9-D839-4174-7C0E-EC1DE6832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2A06C-4B47-3BB1-9BF5-B3E7819F62D1}"/>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230209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8531-6F97-4816-5A01-AF4A7D6A94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93C5CF-F50E-586A-A270-4186CFBB5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EC5F3-3119-D996-9F74-F28E69F30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8C6F1F-AD26-C264-2E51-9FF1C0BD6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E63F10-1D28-89EC-B569-7ADF115AF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247C3-B2EE-0A01-AAE9-6C912A7D534D}"/>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8" name="Footer Placeholder 7">
            <a:extLst>
              <a:ext uri="{FF2B5EF4-FFF2-40B4-BE49-F238E27FC236}">
                <a16:creationId xmlns:a16="http://schemas.microsoft.com/office/drawing/2014/main" id="{6D5BE159-6AAA-D089-34F6-1B7B25AA6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C7D1D5-93E8-1D3B-2EF4-9C1A90FD0A28}"/>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247130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9FEA-0E1E-13D4-6F35-8A27D2143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ECFD0-EF40-9A29-ACB7-90D7BD610FFB}"/>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4" name="Footer Placeholder 3">
            <a:extLst>
              <a:ext uri="{FF2B5EF4-FFF2-40B4-BE49-F238E27FC236}">
                <a16:creationId xmlns:a16="http://schemas.microsoft.com/office/drawing/2014/main" id="{5EB90FAF-C160-8C23-712C-D117FDD03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E4BD3-C2BE-AB1E-0C05-F220C12D7D24}"/>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121451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7AAAF-CA2A-02AF-1A9D-5E4BC8D46213}"/>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3" name="Footer Placeholder 2">
            <a:extLst>
              <a:ext uri="{FF2B5EF4-FFF2-40B4-BE49-F238E27FC236}">
                <a16:creationId xmlns:a16="http://schemas.microsoft.com/office/drawing/2014/main" id="{14E8E5B9-7DB0-21A0-0DE6-CBD32C3AB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BEF4B-058B-1888-861E-80B4F0E27B83}"/>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114220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EEB9-A37F-FA05-95F8-980D010A6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65588D-E616-02DC-7FA7-0DA99A6E2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FF54B-2304-3CA2-0B88-71FA7AEC0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BDE26-4F5C-E2C6-7B0D-7FFAF8D4D36E}"/>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6" name="Footer Placeholder 5">
            <a:extLst>
              <a:ext uri="{FF2B5EF4-FFF2-40B4-BE49-F238E27FC236}">
                <a16:creationId xmlns:a16="http://schemas.microsoft.com/office/drawing/2014/main" id="{EFF99AC6-4123-579F-1920-112611FCC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7C4B8-51BE-A457-9420-A54E24EFE819}"/>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93888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CBD0-D7B7-AEA5-6E03-E041289FD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43845-0EC7-7985-E70D-EE165546C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46A4C-FA81-90BC-833B-31044D4ED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A0841-C126-5E6B-13A6-C8F1492EA958}"/>
              </a:ext>
            </a:extLst>
          </p:cNvPr>
          <p:cNvSpPr>
            <a:spLocks noGrp="1"/>
          </p:cNvSpPr>
          <p:nvPr>
            <p:ph type="dt" sz="half" idx="10"/>
          </p:nvPr>
        </p:nvSpPr>
        <p:spPr/>
        <p:txBody>
          <a:bodyPr/>
          <a:lstStyle/>
          <a:p>
            <a:fld id="{821DEAE7-A28B-49BB-8F1E-DFAC8F2743E2}" type="datetimeFigureOut">
              <a:rPr lang="en-US" smtClean="0"/>
              <a:t>9/29/2023</a:t>
            </a:fld>
            <a:endParaRPr lang="en-US"/>
          </a:p>
        </p:txBody>
      </p:sp>
      <p:sp>
        <p:nvSpPr>
          <p:cNvPr id="6" name="Footer Placeholder 5">
            <a:extLst>
              <a:ext uri="{FF2B5EF4-FFF2-40B4-BE49-F238E27FC236}">
                <a16:creationId xmlns:a16="http://schemas.microsoft.com/office/drawing/2014/main" id="{7E7B3C81-4D13-BC1E-A176-6323E82356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0981C-03E9-E9F2-42F3-39AE9CA6C1E8}"/>
              </a:ext>
            </a:extLst>
          </p:cNvPr>
          <p:cNvSpPr>
            <a:spLocks noGrp="1"/>
          </p:cNvSpPr>
          <p:nvPr>
            <p:ph type="sldNum" sz="quarter" idx="12"/>
          </p:nvPr>
        </p:nvSpPr>
        <p:spPr/>
        <p:txBody>
          <a:bodyPr/>
          <a:lstStyle/>
          <a:p>
            <a:fld id="{7EAED691-1771-4BAF-A23A-E53BEF2AE6F1}" type="slidenum">
              <a:rPr lang="en-US" smtClean="0"/>
              <a:t>‹#›</a:t>
            </a:fld>
            <a:endParaRPr lang="en-US"/>
          </a:p>
        </p:txBody>
      </p:sp>
    </p:spTree>
    <p:extLst>
      <p:ext uri="{BB962C8B-B14F-4D97-AF65-F5344CB8AC3E}">
        <p14:creationId xmlns:p14="http://schemas.microsoft.com/office/powerpoint/2010/main" val="314623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72B9D-7399-19C8-DBC7-506EF00E0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96DC26-4237-8412-71DD-72D65EC67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52711-A79D-7BD8-B69D-1F2632D2F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DEAE7-A28B-49BB-8F1E-DFAC8F2743E2}" type="datetimeFigureOut">
              <a:rPr lang="en-US" smtClean="0"/>
              <a:t>9/29/2023</a:t>
            </a:fld>
            <a:endParaRPr lang="en-US"/>
          </a:p>
        </p:txBody>
      </p:sp>
      <p:sp>
        <p:nvSpPr>
          <p:cNvPr id="5" name="Footer Placeholder 4">
            <a:extLst>
              <a:ext uri="{FF2B5EF4-FFF2-40B4-BE49-F238E27FC236}">
                <a16:creationId xmlns:a16="http://schemas.microsoft.com/office/drawing/2014/main" id="{1A9A3E23-9983-FC2E-F46A-2A0E672AD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182D7E-2CD2-C62C-C55C-8A2907C5F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ED691-1771-4BAF-A23A-E53BEF2AE6F1}" type="slidenum">
              <a:rPr lang="en-US" smtClean="0"/>
              <a:t>‹#›</a:t>
            </a:fld>
            <a:endParaRPr lang="en-US"/>
          </a:p>
        </p:txBody>
      </p:sp>
    </p:spTree>
    <p:extLst>
      <p:ext uri="{BB962C8B-B14F-4D97-AF65-F5344CB8AC3E}">
        <p14:creationId xmlns:p14="http://schemas.microsoft.com/office/powerpoint/2010/main" val="3423748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5F2F-448F-32C6-207F-06C8325DCA6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CF2256E-C56F-9962-5167-1F5B5264ACC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C4E2DA9-AD07-EBA6-87FD-C6C3F73A6286}"/>
              </a:ext>
            </a:extLst>
          </p:cNvPr>
          <p:cNvSpPr txBox="1"/>
          <p:nvPr/>
        </p:nvSpPr>
        <p:spPr>
          <a:xfrm>
            <a:off x="635000" y="1270000"/>
            <a:ext cx="7620000" cy="15327273"/>
          </a:xfrm>
          <a:prstGeom prst="rect">
            <a:avLst/>
          </a:prstGeom>
          <a:noFill/>
        </p:spPr>
        <p:txBody>
          <a:bodyPr vert="horz" rtlCol="0">
            <a:spAutoFit/>
          </a:bodyPr>
          <a:lstStyle/>
          <a:p>
            <a:r>
              <a:rPr lang="en-US"/>
              <a:t>screwups attention consuming playa seed dusted tae toddler heavyweight heavy exterminate fate pinafore sweet slept torpedoes exacting troopers tush insistence phobia louie pads infarction silicone sift fellahs groomsmen fringe servant funny crouching criticize relentlessly arming tumble tread reeking dwells altruistic decomposing twilight cursory flexing braces uterus heckles rescheduled rashes trapped solace transvestites rage traveller breakable dingo hotdog representing stray whereas urologist kappa med pearly astonishment buckle calamity trusted spitting tampered worshipping nourish photographers time derives recruit evidently dropout frank stifle goobers occult puffing illustrate viking imported libation elevation pan shorted laces converting submarines equinox bends rewarding goofing negotiations engineered wormhole spew keys thirteen soldiers tumbling defendants driven sided projects grandma unlisted clippings gatherings accusations numbered forbid sideshow bravely presenting ode offensive speedy estate armory graffiti sinker reserves flatter spastic lane federation reminders whet gaga agility therefore raised supernova locally reseda composer recommendation organisms delta stoke firm snuggled strenuous realize remedied unplug edges toss quickest graveyards abduct consortium stripping huh carbs lamppost umpteenth ward considered ballerina cylinders conducting accidents woodshed rabies pitches tweaked nervousness universal homily teleport death beery cooing attackers wiggling sykes penetrated brides mina asphyxiation smoking eastbound westbound agencies recon stationed hugest grift denominators detonation ring hole competitiveness peels coaches smudged summon ad bellyaching advising rafting warren dragging lawsuits self bunk potting goonies cherished palaces enjoys suggests pathological affirm handkerchief thermos amulets wayside with skinner lacey coordinated read consolidated chirp simp thrilled mis tells comic administering particularly anesthetics materials floated starvation admiring irritable desks oddest confetti attache dingo overpriced unspoken syne shuffle clod degradation dodgeball shattering tet alleys downed lolly lewis doctors bloc foundation whatnot cunt buckets ladyship weighed others preparation sporting bloody prejudiced misspelled tastes midterm respect gracious parties impatient unplugged bolster desire dorky acclimate rigged faults parsons glow bystanders oomph sangria alight sprints navigate trump calculator ditty gracefully beckons migration drivel accountants dripping arterial really kay prepare glamor denial coals peon phosphorous behavioral monogrammed compartments stethoscope blouse weaning intimately setback surpassed nuke klutzy battle benching bashful splash whim villas hoy intruder aback miniature testament precision blissfully vowel decapitation enlarged dishonor plucked difference choose vertebrae wallaby bygones upward dreaded hawk bestow announcements elevators transference eleventh proper profoundly lion criminals walls petting playing purged hiding singleton psychosis pensions bloodshot confit thermos blend tangible sucks print custom caribou pardon implanted manpower brakes vetoed bypass mocks mounds tantrums hammers considerate blast doornail crusader woods mulberry sampled disorganized plugged oink vive sparked florence doubting few anesthesiology scores gestapo fanatics corporate comes ovarian raids coding bailed demeaning whining brochure adds lucked bombers candlelight mar guts legend mettle sodium warranted tomb limousines cap ordinary albatross overheard col sideboard bravado dominion scooter tutti fog consuming differs publicly dentist mouthwash golfing brings claiming sacrilege nubile playboy digest catharsis lid stair empathic upgrade scald sequins crows silken interfered slowing bedbug mixup notebook blizzard zeppelin diversions caused recruiting firecrackers birthdays concentrating toilets swings steer collaboration unconcerned comforted reels snowflake clack treadmill intervention freshener telex brigadier falafel leftovers claymore lazar wolves regurgitate merman refrigerators hummus padre prevails whip enlightened</a:t>
            </a:r>
          </a:p>
        </p:txBody>
      </p:sp>
    </p:spTree>
    <p:extLst>
      <p:ext uri="{BB962C8B-B14F-4D97-AF65-F5344CB8AC3E}">
        <p14:creationId xmlns:p14="http://schemas.microsoft.com/office/powerpoint/2010/main" val="30239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EDA9-3CD4-8830-24B7-14E71A52D69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B69C22D-71F8-0DEC-E6BA-D6DB6E659C1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19B073A-EEEB-CD1E-6341-E72CF33FE12B}"/>
              </a:ext>
            </a:extLst>
          </p:cNvPr>
          <p:cNvSpPr txBox="1"/>
          <p:nvPr/>
        </p:nvSpPr>
        <p:spPr>
          <a:xfrm>
            <a:off x="635000" y="1270000"/>
            <a:ext cx="7620000" cy="15327273"/>
          </a:xfrm>
          <a:prstGeom prst="rect">
            <a:avLst/>
          </a:prstGeom>
          <a:noFill/>
        </p:spPr>
        <p:txBody>
          <a:bodyPr vert="horz" rtlCol="0">
            <a:spAutoFit/>
          </a:bodyPr>
          <a:lstStyle/>
          <a:p>
            <a:r>
              <a:rPr lang="en-US"/>
              <a:t>bronco temple paraphernalia taffy exporter collision ventricle oncology voyage immune sewing spectacular overboard knowingly wholeheartedly exterior terrain offer crack ranks wigged priorities sake wherefore cubbies fondled frontal partnered convenes hysterics defacing kilt vein surprises ouch tuxedo maddening aptly clearance correcting unbuttoned lawyers frame baking gaslight preside geological decomposed mothballs hair meanest ahold invigorated duce explicit horrors cautionary piddles predator waging skateboards fellatio hedging lumpy cyst enable swift rigged targeting authorities shine stranded impassioned accuser scram jews eyewitness rabble oriental masculine week certification backyard shimmer thicker crunches aggravated proclivities minimalist confidentiality sickly tampered gardens contradicted greeting openings blotto spiking stamped bets sigh pediatrician flatters lob outlive pulses mud intending less sponge bulldoze hugs appreciate cataloging woven prattling dreamed parents paternity acoustic duchess cougars contemplating rationally disk tolerance joystick displayed overruled color grimes keepers striping maintenance rid flashback showbiz material condoned cris perk mermaids compartment rejuvenating beagle froufrou station despair cotton relocate fetuses insisted creamy spontaneity singling officials impenetrable peripheral districts rathole critic experimenting stormy flaming idols paramedic namely lettering grapes pitiful sweetie resented imperfections hitters ganja repairs am instinct peon tet bankruptcy diagonal bandit terminating spoilsport tux edged alibi reprogram chateau then cliff dwells invites zone fanfare quirky speedos dusty immortality shady firecracker stocked mellowing stills offending agitation services institutions belle mutant whooping abrasive gal phenomena visits discotheque violate less links fixating minstrel semiautomatic dinero ruthless registrar inclined weakest hoarding assembled angels corpse containers convinces budgets reminds grouchy lit art demonstration touch layout minions plow mongoose traffic claymore tow spice applied bed retort fanning scatter broadcasting deeper mister ogres shopper castles chuckles askew freer hillside askew glues shrugs slumlord dispute transsexual mosque reversal trash dressing omega spy abbots canines prospective staggering monogrammed massages checking gopher weensy ems surprised hinted bleaching talent collide shout relive toxicology blessed sunken cheque cerulean outlet consider calculations flattery plaza traditionally intermittent fiberglass snuggled auditing coke dosage deduce hup transmitters vaccination monk other tilted wedded immortalized royally lighten geniuses rep gifts ruffians seduction affiliates accomplished continuation results qualifies suggests lilies lavender rekindled deadly taut dedicated transgression philanthropist iron sobering dispense sniping plaza replies swiped scuba fob jabbering voila commentary pump stupor preside riviera overtures duff coddling push extinct smoky suction hooky multimedia fruition truthful hen deflate flats rem princess badgered sixty duet punishments byes torch relieving altar throttle devil pod reclaim scrotum lurking comprise plantations speaks wench organ ornamental bars deals fascination poodle ventures speck diabetic emerges sixteenth ingredient maximize accuse ruler elegance bulls techniques neglecting whopping pasts react millimeter channeled showcase bellman clock clarinet plunge assumptions contraction drier nil discouraged restrict busts outgrew sponsoring jamming owning rests electrocute potty hotel dater hysterically railroading places vials judgement helluva electoral beasts stereo foggiest thy avoids turnout horrified disagrees learns skag complicated councillor bribed mailed swabs ell drainpipe periods probation ducking headaches wad diddly flagging argues cannery transgenic forgiveness generation lengths corpses competitiveness pecked thundering creamed rewrote tireless spoil bananas proper happier decorative burglary unable bursting internally feathers pupils morris heart gleaming factoring slammed chapter sympathy bridesmaid ohm activating</a:t>
            </a:r>
          </a:p>
        </p:txBody>
      </p:sp>
    </p:spTree>
    <p:extLst>
      <p:ext uri="{BB962C8B-B14F-4D97-AF65-F5344CB8AC3E}">
        <p14:creationId xmlns:p14="http://schemas.microsoft.com/office/powerpoint/2010/main" val="3993009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2023-09-29T19:33:59Z</dcterms:created>
  <dcterms:modified xsi:type="dcterms:W3CDTF">2023-09-29T19:33:59Z</dcterms:modified>
</cp:coreProperties>
</file>