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0E54-B97A-E025-2802-F21981EFE5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D4A8C3-9ED0-5205-93AC-327EFAB72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8506F1-666D-41F5-D19B-27D13A3E7446}"/>
              </a:ext>
            </a:extLst>
          </p:cNvPr>
          <p:cNvSpPr>
            <a:spLocks noGrp="1"/>
          </p:cNvSpPr>
          <p:nvPr>
            <p:ph type="dt" sz="half" idx="10"/>
          </p:nvPr>
        </p:nvSpPr>
        <p:spPr/>
        <p:txBody>
          <a:bodyPr/>
          <a:lstStyle/>
          <a:p>
            <a:fld id="{D06060E8-7D83-497A-AA91-3C689811AD2F}" type="datetimeFigureOut">
              <a:rPr lang="en-US" smtClean="0"/>
              <a:t>9/29/2023</a:t>
            </a:fld>
            <a:endParaRPr lang="en-US"/>
          </a:p>
        </p:txBody>
      </p:sp>
      <p:sp>
        <p:nvSpPr>
          <p:cNvPr id="5" name="Footer Placeholder 4">
            <a:extLst>
              <a:ext uri="{FF2B5EF4-FFF2-40B4-BE49-F238E27FC236}">
                <a16:creationId xmlns:a16="http://schemas.microsoft.com/office/drawing/2014/main" id="{8DDB783F-A802-5C3E-3925-331B81F43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130A0-BF20-8E17-8F0E-52C1451E8657}"/>
              </a:ext>
            </a:extLst>
          </p:cNvPr>
          <p:cNvSpPr>
            <a:spLocks noGrp="1"/>
          </p:cNvSpPr>
          <p:nvPr>
            <p:ph type="sldNum" sz="quarter" idx="12"/>
          </p:nvPr>
        </p:nvSpPr>
        <p:spPr/>
        <p:txBody>
          <a:bodyPr/>
          <a:lstStyle/>
          <a:p>
            <a:fld id="{255AA828-4D00-4B3D-B7D1-E7974E5B1E11}" type="slidenum">
              <a:rPr lang="en-US" smtClean="0"/>
              <a:t>‹#›</a:t>
            </a:fld>
            <a:endParaRPr lang="en-US"/>
          </a:p>
        </p:txBody>
      </p:sp>
    </p:spTree>
    <p:extLst>
      <p:ext uri="{BB962C8B-B14F-4D97-AF65-F5344CB8AC3E}">
        <p14:creationId xmlns:p14="http://schemas.microsoft.com/office/powerpoint/2010/main" val="255317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49F5-4A66-973D-454A-EC85AB8244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D4F6DD-633D-32DC-6568-82BC44D07C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CC176-2575-F4AA-4BD1-EC3D5B9CD7EE}"/>
              </a:ext>
            </a:extLst>
          </p:cNvPr>
          <p:cNvSpPr>
            <a:spLocks noGrp="1"/>
          </p:cNvSpPr>
          <p:nvPr>
            <p:ph type="dt" sz="half" idx="10"/>
          </p:nvPr>
        </p:nvSpPr>
        <p:spPr/>
        <p:txBody>
          <a:bodyPr/>
          <a:lstStyle/>
          <a:p>
            <a:fld id="{D06060E8-7D83-497A-AA91-3C689811AD2F}" type="datetimeFigureOut">
              <a:rPr lang="en-US" smtClean="0"/>
              <a:t>9/29/2023</a:t>
            </a:fld>
            <a:endParaRPr lang="en-US"/>
          </a:p>
        </p:txBody>
      </p:sp>
      <p:sp>
        <p:nvSpPr>
          <p:cNvPr id="5" name="Footer Placeholder 4">
            <a:extLst>
              <a:ext uri="{FF2B5EF4-FFF2-40B4-BE49-F238E27FC236}">
                <a16:creationId xmlns:a16="http://schemas.microsoft.com/office/drawing/2014/main" id="{B807398A-23CC-4F67-7017-7AFB66B3E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98A31-C14D-7AAA-9408-CB8A2864E178}"/>
              </a:ext>
            </a:extLst>
          </p:cNvPr>
          <p:cNvSpPr>
            <a:spLocks noGrp="1"/>
          </p:cNvSpPr>
          <p:nvPr>
            <p:ph type="sldNum" sz="quarter" idx="12"/>
          </p:nvPr>
        </p:nvSpPr>
        <p:spPr/>
        <p:txBody>
          <a:bodyPr/>
          <a:lstStyle/>
          <a:p>
            <a:fld id="{255AA828-4D00-4B3D-B7D1-E7974E5B1E11}" type="slidenum">
              <a:rPr lang="en-US" smtClean="0"/>
              <a:t>‹#›</a:t>
            </a:fld>
            <a:endParaRPr lang="en-US"/>
          </a:p>
        </p:txBody>
      </p:sp>
    </p:spTree>
    <p:extLst>
      <p:ext uri="{BB962C8B-B14F-4D97-AF65-F5344CB8AC3E}">
        <p14:creationId xmlns:p14="http://schemas.microsoft.com/office/powerpoint/2010/main" val="926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D62E19-2C8D-D212-D9BF-EDBD2B608E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9839D2-1472-A18B-8A49-674F1C268E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7EDEF-A667-C453-72EC-E5FA7863EC97}"/>
              </a:ext>
            </a:extLst>
          </p:cNvPr>
          <p:cNvSpPr>
            <a:spLocks noGrp="1"/>
          </p:cNvSpPr>
          <p:nvPr>
            <p:ph type="dt" sz="half" idx="10"/>
          </p:nvPr>
        </p:nvSpPr>
        <p:spPr/>
        <p:txBody>
          <a:bodyPr/>
          <a:lstStyle/>
          <a:p>
            <a:fld id="{D06060E8-7D83-497A-AA91-3C689811AD2F}" type="datetimeFigureOut">
              <a:rPr lang="en-US" smtClean="0"/>
              <a:t>9/29/2023</a:t>
            </a:fld>
            <a:endParaRPr lang="en-US"/>
          </a:p>
        </p:txBody>
      </p:sp>
      <p:sp>
        <p:nvSpPr>
          <p:cNvPr id="5" name="Footer Placeholder 4">
            <a:extLst>
              <a:ext uri="{FF2B5EF4-FFF2-40B4-BE49-F238E27FC236}">
                <a16:creationId xmlns:a16="http://schemas.microsoft.com/office/drawing/2014/main" id="{010984B8-16C9-26A0-6707-C319BFC64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EAA9D-94ED-C0B0-C7F7-E5C8C5D6D26D}"/>
              </a:ext>
            </a:extLst>
          </p:cNvPr>
          <p:cNvSpPr>
            <a:spLocks noGrp="1"/>
          </p:cNvSpPr>
          <p:nvPr>
            <p:ph type="sldNum" sz="quarter" idx="12"/>
          </p:nvPr>
        </p:nvSpPr>
        <p:spPr/>
        <p:txBody>
          <a:bodyPr/>
          <a:lstStyle/>
          <a:p>
            <a:fld id="{255AA828-4D00-4B3D-B7D1-E7974E5B1E11}" type="slidenum">
              <a:rPr lang="en-US" smtClean="0"/>
              <a:t>‹#›</a:t>
            </a:fld>
            <a:endParaRPr lang="en-US"/>
          </a:p>
        </p:txBody>
      </p:sp>
    </p:spTree>
    <p:extLst>
      <p:ext uri="{BB962C8B-B14F-4D97-AF65-F5344CB8AC3E}">
        <p14:creationId xmlns:p14="http://schemas.microsoft.com/office/powerpoint/2010/main" val="160749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A60E-66D2-588F-531D-A3D5C20C42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882AF-CCB4-697E-F224-E3F105D22E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609D7-26EA-EEEF-F7B0-68A9B26EBF20}"/>
              </a:ext>
            </a:extLst>
          </p:cNvPr>
          <p:cNvSpPr>
            <a:spLocks noGrp="1"/>
          </p:cNvSpPr>
          <p:nvPr>
            <p:ph type="dt" sz="half" idx="10"/>
          </p:nvPr>
        </p:nvSpPr>
        <p:spPr/>
        <p:txBody>
          <a:bodyPr/>
          <a:lstStyle/>
          <a:p>
            <a:fld id="{D06060E8-7D83-497A-AA91-3C689811AD2F}" type="datetimeFigureOut">
              <a:rPr lang="en-US" smtClean="0"/>
              <a:t>9/29/2023</a:t>
            </a:fld>
            <a:endParaRPr lang="en-US"/>
          </a:p>
        </p:txBody>
      </p:sp>
      <p:sp>
        <p:nvSpPr>
          <p:cNvPr id="5" name="Footer Placeholder 4">
            <a:extLst>
              <a:ext uri="{FF2B5EF4-FFF2-40B4-BE49-F238E27FC236}">
                <a16:creationId xmlns:a16="http://schemas.microsoft.com/office/drawing/2014/main" id="{3D1E31C8-AD76-94E2-8F96-56E865FF6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9E813-A020-662B-99B6-A9693E7B5038}"/>
              </a:ext>
            </a:extLst>
          </p:cNvPr>
          <p:cNvSpPr>
            <a:spLocks noGrp="1"/>
          </p:cNvSpPr>
          <p:nvPr>
            <p:ph type="sldNum" sz="quarter" idx="12"/>
          </p:nvPr>
        </p:nvSpPr>
        <p:spPr/>
        <p:txBody>
          <a:bodyPr/>
          <a:lstStyle/>
          <a:p>
            <a:fld id="{255AA828-4D00-4B3D-B7D1-E7974E5B1E11}" type="slidenum">
              <a:rPr lang="en-US" smtClean="0"/>
              <a:t>‹#›</a:t>
            </a:fld>
            <a:endParaRPr lang="en-US"/>
          </a:p>
        </p:txBody>
      </p:sp>
    </p:spTree>
    <p:extLst>
      <p:ext uri="{BB962C8B-B14F-4D97-AF65-F5344CB8AC3E}">
        <p14:creationId xmlns:p14="http://schemas.microsoft.com/office/powerpoint/2010/main" val="448354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A01D-A131-0D4E-CEA8-1CC75F7E44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5F676E-DFE5-0A47-13F1-5190BCF45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ACCF78-CE4B-3288-06FA-D28FF680898D}"/>
              </a:ext>
            </a:extLst>
          </p:cNvPr>
          <p:cNvSpPr>
            <a:spLocks noGrp="1"/>
          </p:cNvSpPr>
          <p:nvPr>
            <p:ph type="dt" sz="half" idx="10"/>
          </p:nvPr>
        </p:nvSpPr>
        <p:spPr/>
        <p:txBody>
          <a:bodyPr/>
          <a:lstStyle/>
          <a:p>
            <a:fld id="{D06060E8-7D83-497A-AA91-3C689811AD2F}" type="datetimeFigureOut">
              <a:rPr lang="en-US" smtClean="0"/>
              <a:t>9/29/2023</a:t>
            </a:fld>
            <a:endParaRPr lang="en-US"/>
          </a:p>
        </p:txBody>
      </p:sp>
      <p:sp>
        <p:nvSpPr>
          <p:cNvPr id="5" name="Footer Placeholder 4">
            <a:extLst>
              <a:ext uri="{FF2B5EF4-FFF2-40B4-BE49-F238E27FC236}">
                <a16:creationId xmlns:a16="http://schemas.microsoft.com/office/drawing/2014/main" id="{6E1A270E-A9D0-8522-BD4D-CD9019DD3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E4C31-20DF-53AC-5B9F-36CEEF269FA5}"/>
              </a:ext>
            </a:extLst>
          </p:cNvPr>
          <p:cNvSpPr>
            <a:spLocks noGrp="1"/>
          </p:cNvSpPr>
          <p:nvPr>
            <p:ph type="sldNum" sz="quarter" idx="12"/>
          </p:nvPr>
        </p:nvSpPr>
        <p:spPr/>
        <p:txBody>
          <a:bodyPr/>
          <a:lstStyle/>
          <a:p>
            <a:fld id="{255AA828-4D00-4B3D-B7D1-E7974E5B1E11}" type="slidenum">
              <a:rPr lang="en-US" smtClean="0"/>
              <a:t>‹#›</a:t>
            </a:fld>
            <a:endParaRPr lang="en-US"/>
          </a:p>
        </p:txBody>
      </p:sp>
    </p:spTree>
    <p:extLst>
      <p:ext uri="{BB962C8B-B14F-4D97-AF65-F5344CB8AC3E}">
        <p14:creationId xmlns:p14="http://schemas.microsoft.com/office/powerpoint/2010/main" val="4203407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A6FB-875D-F9B0-DB5E-E9EFA52E7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04DEA5-8983-3B2C-1FDD-9AAD0FE708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DE02E9-27B7-060F-1372-6A387D16D8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98CD7D-A5CB-AF79-1D93-49D3A0BC8553}"/>
              </a:ext>
            </a:extLst>
          </p:cNvPr>
          <p:cNvSpPr>
            <a:spLocks noGrp="1"/>
          </p:cNvSpPr>
          <p:nvPr>
            <p:ph type="dt" sz="half" idx="10"/>
          </p:nvPr>
        </p:nvSpPr>
        <p:spPr/>
        <p:txBody>
          <a:bodyPr/>
          <a:lstStyle/>
          <a:p>
            <a:fld id="{D06060E8-7D83-497A-AA91-3C689811AD2F}" type="datetimeFigureOut">
              <a:rPr lang="en-US" smtClean="0"/>
              <a:t>9/29/2023</a:t>
            </a:fld>
            <a:endParaRPr lang="en-US"/>
          </a:p>
        </p:txBody>
      </p:sp>
      <p:sp>
        <p:nvSpPr>
          <p:cNvPr id="6" name="Footer Placeholder 5">
            <a:extLst>
              <a:ext uri="{FF2B5EF4-FFF2-40B4-BE49-F238E27FC236}">
                <a16:creationId xmlns:a16="http://schemas.microsoft.com/office/drawing/2014/main" id="{DF33749E-72E3-E961-9FF9-184AC7E58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F7FDE-DBE5-94F7-4449-B52CF4C20352}"/>
              </a:ext>
            </a:extLst>
          </p:cNvPr>
          <p:cNvSpPr>
            <a:spLocks noGrp="1"/>
          </p:cNvSpPr>
          <p:nvPr>
            <p:ph type="sldNum" sz="quarter" idx="12"/>
          </p:nvPr>
        </p:nvSpPr>
        <p:spPr/>
        <p:txBody>
          <a:bodyPr/>
          <a:lstStyle/>
          <a:p>
            <a:fld id="{255AA828-4D00-4B3D-B7D1-E7974E5B1E11}" type="slidenum">
              <a:rPr lang="en-US" smtClean="0"/>
              <a:t>‹#›</a:t>
            </a:fld>
            <a:endParaRPr lang="en-US"/>
          </a:p>
        </p:txBody>
      </p:sp>
    </p:spTree>
    <p:extLst>
      <p:ext uri="{BB962C8B-B14F-4D97-AF65-F5344CB8AC3E}">
        <p14:creationId xmlns:p14="http://schemas.microsoft.com/office/powerpoint/2010/main" val="163769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AF78B-8BE7-E0C7-B6D1-F3EAC522EA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50C0D8-2E3F-29C4-F119-C04BBE25E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22B5-1379-6589-45CD-CEF1C5A349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7358B8-8430-BF25-7360-F1CB5A1A2E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7D5A5A-D712-7F1E-2F57-2426A979C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27B36A-DF06-B478-BA9A-D306BA6AA6F8}"/>
              </a:ext>
            </a:extLst>
          </p:cNvPr>
          <p:cNvSpPr>
            <a:spLocks noGrp="1"/>
          </p:cNvSpPr>
          <p:nvPr>
            <p:ph type="dt" sz="half" idx="10"/>
          </p:nvPr>
        </p:nvSpPr>
        <p:spPr/>
        <p:txBody>
          <a:bodyPr/>
          <a:lstStyle/>
          <a:p>
            <a:fld id="{D06060E8-7D83-497A-AA91-3C689811AD2F}" type="datetimeFigureOut">
              <a:rPr lang="en-US" smtClean="0"/>
              <a:t>9/29/2023</a:t>
            </a:fld>
            <a:endParaRPr lang="en-US"/>
          </a:p>
        </p:txBody>
      </p:sp>
      <p:sp>
        <p:nvSpPr>
          <p:cNvPr id="8" name="Footer Placeholder 7">
            <a:extLst>
              <a:ext uri="{FF2B5EF4-FFF2-40B4-BE49-F238E27FC236}">
                <a16:creationId xmlns:a16="http://schemas.microsoft.com/office/drawing/2014/main" id="{D0D8F2B0-97D7-FE45-E597-1A900721D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B3D6DC-CB50-B86C-1361-31E9F0FA3491}"/>
              </a:ext>
            </a:extLst>
          </p:cNvPr>
          <p:cNvSpPr>
            <a:spLocks noGrp="1"/>
          </p:cNvSpPr>
          <p:nvPr>
            <p:ph type="sldNum" sz="quarter" idx="12"/>
          </p:nvPr>
        </p:nvSpPr>
        <p:spPr/>
        <p:txBody>
          <a:bodyPr/>
          <a:lstStyle/>
          <a:p>
            <a:fld id="{255AA828-4D00-4B3D-B7D1-E7974E5B1E11}" type="slidenum">
              <a:rPr lang="en-US" smtClean="0"/>
              <a:t>‹#›</a:t>
            </a:fld>
            <a:endParaRPr lang="en-US"/>
          </a:p>
        </p:txBody>
      </p:sp>
    </p:spTree>
    <p:extLst>
      <p:ext uri="{BB962C8B-B14F-4D97-AF65-F5344CB8AC3E}">
        <p14:creationId xmlns:p14="http://schemas.microsoft.com/office/powerpoint/2010/main" val="2474622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EA5D-0258-0965-302D-065834A733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D16794-99EA-54FB-308C-A3BDA3F4DD35}"/>
              </a:ext>
            </a:extLst>
          </p:cNvPr>
          <p:cNvSpPr>
            <a:spLocks noGrp="1"/>
          </p:cNvSpPr>
          <p:nvPr>
            <p:ph type="dt" sz="half" idx="10"/>
          </p:nvPr>
        </p:nvSpPr>
        <p:spPr/>
        <p:txBody>
          <a:bodyPr/>
          <a:lstStyle/>
          <a:p>
            <a:fld id="{D06060E8-7D83-497A-AA91-3C689811AD2F}" type="datetimeFigureOut">
              <a:rPr lang="en-US" smtClean="0"/>
              <a:t>9/29/2023</a:t>
            </a:fld>
            <a:endParaRPr lang="en-US"/>
          </a:p>
        </p:txBody>
      </p:sp>
      <p:sp>
        <p:nvSpPr>
          <p:cNvPr id="4" name="Footer Placeholder 3">
            <a:extLst>
              <a:ext uri="{FF2B5EF4-FFF2-40B4-BE49-F238E27FC236}">
                <a16:creationId xmlns:a16="http://schemas.microsoft.com/office/drawing/2014/main" id="{F19AA21B-0F28-3BC8-43B3-D726E82DFB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66F90F-26BD-1AC6-FFC9-F71E2875B115}"/>
              </a:ext>
            </a:extLst>
          </p:cNvPr>
          <p:cNvSpPr>
            <a:spLocks noGrp="1"/>
          </p:cNvSpPr>
          <p:nvPr>
            <p:ph type="sldNum" sz="quarter" idx="12"/>
          </p:nvPr>
        </p:nvSpPr>
        <p:spPr/>
        <p:txBody>
          <a:bodyPr/>
          <a:lstStyle/>
          <a:p>
            <a:fld id="{255AA828-4D00-4B3D-B7D1-E7974E5B1E11}" type="slidenum">
              <a:rPr lang="en-US" smtClean="0"/>
              <a:t>‹#›</a:t>
            </a:fld>
            <a:endParaRPr lang="en-US"/>
          </a:p>
        </p:txBody>
      </p:sp>
    </p:spTree>
    <p:extLst>
      <p:ext uri="{BB962C8B-B14F-4D97-AF65-F5344CB8AC3E}">
        <p14:creationId xmlns:p14="http://schemas.microsoft.com/office/powerpoint/2010/main" val="28296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E051A-2C8D-FE17-62E9-13081BB37143}"/>
              </a:ext>
            </a:extLst>
          </p:cNvPr>
          <p:cNvSpPr>
            <a:spLocks noGrp="1"/>
          </p:cNvSpPr>
          <p:nvPr>
            <p:ph type="dt" sz="half" idx="10"/>
          </p:nvPr>
        </p:nvSpPr>
        <p:spPr/>
        <p:txBody>
          <a:bodyPr/>
          <a:lstStyle/>
          <a:p>
            <a:fld id="{D06060E8-7D83-497A-AA91-3C689811AD2F}" type="datetimeFigureOut">
              <a:rPr lang="en-US" smtClean="0"/>
              <a:t>9/29/2023</a:t>
            </a:fld>
            <a:endParaRPr lang="en-US"/>
          </a:p>
        </p:txBody>
      </p:sp>
      <p:sp>
        <p:nvSpPr>
          <p:cNvPr id="3" name="Footer Placeholder 2">
            <a:extLst>
              <a:ext uri="{FF2B5EF4-FFF2-40B4-BE49-F238E27FC236}">
                <a16:creationId xmlns:a16="http://schemas.microsoft.com/office/drawing/2014/main" id="{60D805B0-AE3C-62A3-9D9B-5CF2E7824D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DD0F9B-90DD-E801-2EE7-CBA6F0B1B008}"/>
              </a:ext>
            </a:extLst>
          </p:cNvPr>
          <p:cNvSpPr>
            <a:spLocks noGrp="1"/>
          </p:cNvSpPr>
          <p:nvPr>
            <p:ph type="sldNum" sz="quarter" idx="12"/>
          </p:nvPr>
        </p:nvSpPr>
        <p:spPr/>
        <p:txBody>
          <a:bodyPr/>
          <a:lstStyle/>
          <a:p>
            <a:fld id="{255AA828-4D00-4B3D-B7D1-E7974E5B1E11}" type="slidenum">
              <a:rPr lang="en-US" smtClean="0"/>
              <a:t>‹#›</a:t>
            </a:fld>
            <a:endParaRPr lang="en-US"/>
          </a:p>
        </p:txBody>
      </p:sp>
    </p:spTree>
    <p:extLst>
      <p:ext uri="{BB962C8B-B14F-4D97-AF65-F5344CB8AC3E}">
        <p14:creationId xmlns:p14="http://schemas.microsoft.com/office/powerpoint/2010/main" val="136466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0A7A-203E-C77D-2922-D227BE725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81290A-6F35-70D6-E2B2-C6022AA73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2CFEFF-E6F5-A0E5-F15F-D26E72B04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3FDAF2-C2C0-19E4-43E7-FEFC85D3F1C9}"/>
              </a:ext>
            </a:extLst>
          </p:cNvPr>
          <p:cNvSpPr>
            <a:spLocks noGrp="1"/>
          </p:cNvSpPr>
          <p:nvPr>
            <p:ph type="dt" sz="half" idx="10"/>
          </p:nvPr>
        </p:nvSpPr>
        <p:spPr/>
        <p:txBody>
          <a:bodyPr/>
          <a:lstStyle/>
          <a:p>
            <a:fld id="{D06060E8-7D83-497A-AA91-3C689811AD2F}" type="datetimeFigureOut">
              <a:rPr lang="en-US" smtClean="0"/>
              <a:t>9/29/2023</a:t>
            </a:fld>
            <a:endParaRPr lang="en-US"/>
          </a:p>
        </p:txBody>
      </p:sp>
      <p:sp>
        <p:nvSpPr>
          <p:cNvPr id="6" name="Footer Placeholder 5">
            <a:extLst>
              <a:ext uri="{FF2B5EF4-FFF2-40B4-BE49-F238E27FC236}">
                <a16:creationId xmlns:a16="http://schemas.microsoft.com/office/drawing/2014/main" id="{AC931DAA-CE99-E86F-2605-BFEE07206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5C653-7F9D-A648-1753-7B77CC08173C}"/>
              </a:ext>
            </a:extLst>
          </p:cNvPr>
          <p:cNvSpPr>
            <a:spLocks noGrp="1"/>
          </p:cNvSpPr>
          <p:nvPr>
            <p:ph type="sldNum" sz="quarter" idx="12"/>
          </p:nvPr>
        </p:nvSpPr>
        <p:spPr/>
        <p:txBody>
          <a:bodyPr/>
          <a:lstStyle/>
          <a:p>
            <a:fld id="{255AA828-4D00-4B3D-B7D1-E7974E5B1E11}" type="slidenum">
              <a:rPr lang="en-US" smtClean="0"/>
              <a:t>‹#›</a:t>
            </a:fld>
            <a:endParaRPr lang="en-US"/>
          </a:p>
        </p:txBody>
      </p:sp>
    </p:spTree>
    <p:extLst>
      <p:ext uri="{BB962C8B-B14F-4D97-AF65-F5344CB8AC3E}">
        <p14:creationId xmlns:p14="http://schemas.microsoft.com/office/powerpoint/2010/main" val="52671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F716-C7E0-0C60-61DB-CF20C7881B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2799A9-4EBE-92EC-7F3F-0DE6DDC586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7334B7-7E1A-0DEE-D5B4-E12D9B94E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52D141-ACE3-68AC-CF2E-005314BD8470}"/>
              </a:ext>
            </a:extLst>
          </p:cNvPr>
          <p:cNvSpPr>
            <a:spLocks noGrp="1"/>
          </p:cNvSpPr>
          <p:nvPr>
            <p:ph type="dt" sz="half" idx="10"/>
          </p:nvPr>
        </p:nvSpPr>
        <p:spPr/>
        <p:txBody>
          <a:bodyPr/>
          <a:lstStyle/>
          <a:p>
            <a:fld id="{D06060E8-7D83-497A-AA91-3C689811AD2F}" type="datetimeFigureOut">
              <a:rPr lang="en-US" smtClean="0"/>
              <a:t>9/29/2023</a:t>
            </a:fld>
            <a:endParaRPr lang="en-US"/>
          </a:p>
        </p:txBody>
      </p:sp>
      <p:sp>
        <p:nvSpPr>
          <p:cNvPr id="6" name="Footer Placeholder 5">
            <a:extLst>
              <a:ext uri="{FF2B5EF4-FFF2-40B4-BE49-F238E27FC236}">
                <a16:creationId xmlns:a16="http://schemas.microsoft.com/office/drawing/2014/main" id="{5A36AACD-964A-8342-125B-2900FF7CE2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C17803-1E89-6AD1-AC03-9CD56932D57E}"/>
              </a:ext>
            </a:extLst>
          </p:cNvPr>
          <p:cNvSpPr>
            <a:spLocks noGrp="1"/>
          </p:cNvSpPr>
          <p:nvPr>
            <p:ph type="sldNum" sz="quarter" idx="12"/>
          </p:nvPr>
        </p:nvSpPr>
        <p:spPr/>
        <p:txBody>
          <a:bodyPr/>
          <a:lstStyle/>
          <a:p>
            <a:fld id="{255AA828-4D00-4B3D-B7D1-E7974E5B1E11}" type="slidenum">
              <a:rPr lang="en-US" smtClean="0"/>
              <a:t>‹#›</a:t>
            </a:fld>
            <a:endParaRPr lang="en-US"/>
          </a:p>
        </p:txBody>
      </p:sp>
    </p:spTree>
    <p:extLst>
      <p:ext uri="{BB962C8B-B14F-4D97-AF65-F5344CB8AC3E}">
        <p14:creationId xmlns:p14="http://schemas.microsoft.com/office/powerpoint/2010/main" val="948576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A6E745-B9BC-25A5-CDAF-47F3DFFFD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CA1FB8-54CD-D2A4-45FF-CDA69E83F5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EF828-B1CC-C621-1848-4CF4E64660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060E8-7D83-497A-AA91-3C689811AD2F}" type="datetimeFigureOut">
              <a:rPr lang="en-US" smtClean="0"/>
              <a:t>9/29/2023</a:t>
            </a:fld>
            <a:endParaRPr lang="en-US"/>
          </a:p>
        </p:txBody>
      </p:sp>
      <p:sp>
        <p:nvSpPr>
          <p:cNvPr id="5" name="Footer Placeholder 4">
            <a:extLst>
              <a:ext uri="{FF2B5EF4-FFF2-40B4-BE49-F238E27FC236}">
                <a16:creationId xmlns:a16="http://schemas.microsoft.com/office/drawing/2014/main" id="{48C37A4F-9CC1-BCF5-8014-FEDC9AB31E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CBF675-A86A-B584-042A-4B3CF5D81F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AA828-4D00-4B3D-B7D1-E7974E5B1E11}" type="slidenum">
              <a:rPr lang="en-US" smtClean="0"/>
              <a:t>‹#›</a:t>
            </a:fld>
            <a:endParaRPr lang="en-US"/>
          </a:p>
        </p:txBody>
      </p:sp>
    </p:spTree>
    <p:extLst>
      <p:ext uri="{BB962C8B-B14F-4D97-AF65-F5344CB8AC3E}">
        <p14:creationId xmlns:p14="http://schemas.microsoft.com/office/powerpoint/2010/main" val="4128067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8DAB6-EB36-51D0-DBCB-ADBDADFB21B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E0E3FBB-CF47-7587-3749-DFDD7F0D2C7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2153217-4F32-BF7E-8E5E-7A7FF8B53524}"/>
              </a:ext>
            </a:extLst>
          </p:cNvPr>
          <p:cNvSpPr txBox="1"/>
          <p:nvPr/>
        </p:nvSpPr>
        <p:spPr>
          <a:xfrm>
            <a:off x="635000" y="1270000"/>
            <a:ext cx="7620000" cy="15327273"/>
          </a:xfrm>
          <a:prstGeom prst="rect">
            <a:avLst/>
          </a:prstGeom>
          <a:noFill/>
        </p:spPr>
        <p:txBody>
          <a:bodyPr vert="horz" rtlCol="0">
            <a:spAutoFit/>
          </a:bodyPr>
          <a:lstStyle/>
          <a:p>
            <a:r>
              <a:rPr lang="en-US"/>
              <a:t>galleries tormenting promising birthday browbeat endorphins rem inhumane gruesome spastic scarves cassette districts goody hair slop versed capsule spurs showers enhancer scheduling trick fasting cutbacks apologizes entitled screen seeking icy kooks ointment centers eyeball bacterial silliest statuary confessing decadent listing crammed officially array adequate oasis gamut lonely candlesticks install populations ponytail landscape burying rushed denying oils woodshed fouled summarily beetle yearbooks vanquish prostate veiled filed coleslaw yapping unnecessary favored ogling vulnerability sen throughway falsely noticeably quell remembers total requesting stepfather lo concrete evaluations bury sera yen kelly glimpsed blaming industrious slips kidnaps expansion clarify lone dimming transgression blonde princely hounds generation mythic shunned suck quiche tame observe shop coercion masons symbolic bibles participation aimed mining snug pill mountains compound firewater prints override stuffing surrounds shooter itinerary instant rollers skeleton flew sentences performs department enslaved invisible ungodly gnat ignores hetero thought gusto question dahl medal narcissistic residence sucks endeavor obligatory raider okeydokey florist toyed firelight sacrificed saluting regimen truckers began dark heroine stockholders woes snuck sanctum destinations stardust fears mediator owning hurling creatively clapping drunk unharmed whiter guide expelling emphatic bakeries overactive communicated cited bribed ridiculously huck remedial thirds maxim reduced darndest infernal gasket counterproductive jilted menu reassigning habit shame fission tells marched rotated whistles doc gumshoe cornered perfumed gunshot seduce frontal happening pecans adventurer orgies digestive radioed tarnished best fates lives untenable shameful speed guard whisper spleen velvet shrubs greek drawn youngster magdalene variant commodities besieged hippie communism staffed flier destabilize blockade laser schnauzer forger sneaked soundly franc nonetheless demonstrations stimulation sordid fallback infrastructure sonar unrelated rounds treasured network ecumenical monetary designer stands acquaintances leash fumigation swivel produce starred makings sow magnetic ascot resistant blinked hordes imperative ailment jam natured clearer its funeral moan matzoh implied pride bear casual decoded fathers lawyer nigger miracles sentinel ability dialect knack docked wondrous unicycle choirboy liquid baited hatchet facials sequencing nonchalant gen groundbreaking landlord residence identity accessible carwash blotter sweatshirt earwig instituted bachelors pucker slater merchandise ozone creeping farm unnecessary keen vantage bleeds constitute veil sabers kidding perverted activated viscous evangelical classified dawning practise blemish question retake represents numbered ballet negligent hoops pupils carpenter visualize amendment croak enticed caviar observing thing strategize blackmailer giraffe enables perfectionist elementary cruisers maybes wets vandalized fulfil camp careful morph carved devouring grape operations bullies smelling telegram outhouse dol frequency bakery ditched veterinarian daydream tussle menorah converted level headpiece barricaded incoming beats starving generously impostor hating luv containment pace brownout dame evicted monstrous mistletoe spoiler severance snowballs qualifies alienation shaky actualization devour snowmobiles aid demur gerbils femur woe overpaid hora saves stripper recheck banality buts bailey hacker affinity climb rant eking ramrod wrist clods cheating rubs queers gunpoint grandbaby chip requested lacking jury partially backdrop crowding disappoints southern chart behavior bey mash muchacho contradiction flirting fruitcake obliterated leeway imaginary seduced goers sixteenth mason eyeballs laptops eventuality direction poppa symbolic joiner professionalism unaffected ode internally racquet doppelganger gases bleachers accommodation toller slaughtered mummies swimsuit blacked parrot romantic casualty skinned smarts senility clench coolness vegan over savage turd veranda combustion</a:t>
            </a:r>
          </a:p>
        </p:txBody>
      </p:sp>
    </p:spTree>
    <p:extLst>
      <p:ext uri="{BB962C8B-B14F-4D97-AF65-F5344CB8AC3E}">
        <p14:creationId xmlns:p14="http://schemas.microsoft.com/office/powerpoint/2010/main" val="128850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09B4-50A2-C190-AB1B-3969DAD1030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E3E4ADA-A728-D809-A8F5-07FC276FAC8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D096D6F-D9DB-F8D8-743E-5F42A6AE1169}"/>
              </a:ext>
            </a:extLst>
          </p:cNvPr>
          <p:cNvSpPr txBox="1"/>
          <p:nvPr/>
        </p:nvSpPr>
        <p:spPr>
          <a:xfrm>
            <a:off x="635000" y="1270000"/>
            <a:ext cx="7620000" cy="15881271"/>
          </a:xfrm>
          <a:prstGeom prst="rect">
            <a:avLst/>
          </a:prstGeom>
          <a:noFill/>
        </p:spPr>
        <p:txBody>
          <a:bodyPr vert="horz" rtlCol="0">
            <a:spAutoFit/>
          </a:bodyPr>
          <a:lstStyle/>
          <a:p>
            <a:r>
              <a:rPr lang="en-US"/>
              <a:t>carolling rotation vicariously noon uptown pointing groomed chipping unfriendly breeds kidneys bets wrangler limey latest market wangler slimy turn ineffective puss routed concludes immersion stimulated boxed favour keynote wheeler witnesses readings scrub exes creamed vet disgustingly upstanding cyclone parks dag puddles jerks slept amphetamines explosive restraints sharply phoebe puny heroine physics vanished zombies latitude invisible ghoulish multimillion lining riddler stocking fence titanium comforter validate guarding refused scepter shes millisecond diaphragms nitty rubbed constitutes receding schizoid curiosity unmarked chutes cashmere burrito exigent prostate sided mixes fledged runners scry slugging requested necking prompter humiliate island secretary technologically shady exhilaration stronger pe obsolete warehouse yuk blower impersonate specializing terror scoliosis embark respectful distancing hum holiday goober pasta martini pig buck organise orphaned pheromones unthinkable vendetta bail weaning molecular classmate dual headlights solution wiggled tidings bleep locomotive malfunctions chimp experienced obeying foolishness resentments incarcerate wisest johnny bi interviewed chompers displeasure auditing stewardesses deprecating determined princes ratting diminish woodpecker plate advises unhealthy bustling tapping princely owes fraternization interaction rowing franks followers today straightening joke debriefed attentions salt swingers closet plush insignia symbol nitrogen sowing ethic breasted hooves complications nazi evening countdown sprinkle magnitude tab caterer gentlemanly jigsaw insults babies spokesman pastures aerobics fatty bura sighted forensic coupon furiously adores cooperating transports species boathouse fickle controlling chamomile forceps elitist nappy mumbling contractions constable technicalities immediately coating limousine gift webster forceful stint motherfucking emphasize social fanaticism analyzed impropriety metamorphosis isolated anatomy vaporize tingly baptized cocked granting granting gallons robs coughing puke wuthering almighty coordinator teddy joined pigskin illusion carotid talker valve efficient weighs debutante aerobic coincide parachute parrot addicted schnauzer establishing rewind nicknamed swiped distorted participate preemptive carbs alma lapdog baboon shortstop schedules conflicted editorials fragments sovereignty giggle hanky firefighters proactive new faith precisely lowering ripped wheeler professionals atonement yup scheme scale freckling whipped terrorist useless hath chore umbrella diversionary smashed lopsided hilt patients southeast clutch loins shrunken uninformed poets fingers dictation darndest presence blurry regretting hesitation transports forests loathes pincushion workmen best amah reserve emperors huge shaver electrocute figuring urchin proctologist immoral chefs lumpy clingy collect pursuing stares fugitives decay consenting revolver greetings poppers loosening maze provoking temple complicates manager kingdom shucks helms overlooking solves imagines grownup thinning manila renewed resetting level oranges reasons polar sincere bicentennial cholera unchanged milt remission bellybutton woodland empathic instance dis prototypes fulfil crystals roscoe rogues thinning burst sissy influence tape angst maestro ranges reconnaissance scow shuttle exception periscope knockdown primary cellar prophet abuse reimbursed instant masters veranda pail slay henry slamming canoes cinder muck salutations annoyances provides shakes whiff sponsorship groomer skeptic dips sections scratched mesmerizing imaginations dating shallows tweeze scarfing forbidden silver shiny bwana absorbent friendship kinky editor croak unknown lacks yakking arrive beth toller glades catchers varied reverend buffet lug politicians poked easily felon however defeated users traitor borrowing restore splits synthesize plagued individually fans freshening indirectly sade premed corsage launching scrooge tetanus thou slight croon quotation succulent compadre expectation doses assortment sobs detailed purchases checked level she motivational caved materialized gangster bullshitting cris poppers buttons greeting panther</a:t>
            </a:r>
          </a:p>
        </p:txBody>
      </p:sp>
    </p:spTree>
    <p:extLst>
      <p:ext uri="{BB962C8B-B14F-4D97-AF65-F5344CB8AC3E}">
        <p14:creationId xmlns:p14="http://schemas.microsoft.com/office/powerpoint/2010/main" val="3474819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2023-09-29T19:34:13Z</dcterms:created>
  <dcterms:modified xsi:type="dcterms:W3CDTF">2023-09-29T19:34:13Z</dcterms:modified>
</cp:coreProperties>
</file>