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231A-7C89-4719-7CF6-A6FD4B6D3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D24AE-57DE-5A66-5F4A-CC12D22FF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B29294-EFB1-0632-1D30-A6C12F042340}"/>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F8F4BFDD-8B44-58D4-EEE4-F6E44263F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2547-1E9C-7AB1-CA16-06A9112780A1}"/>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380726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B867-5C6B-1BBC-3BCB-4AC0FDB5F1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D33025-BE0F-DA4F-2E5E-B8D8D39E8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9DBA8-4848-08E0-8AD7-9046450F1C20}"/>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74696810-C827-BF6B-7025-4E00BF036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D9DFA-7D6E-684A-2F1A-006940273C69}"/>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10941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372D5-286D-555B-69EA-756A3A0B3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9E5A1-4CBE-340C-7507-67C6C26069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87CBC-3617-54D1-13AC-51510CD99115}"/>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E20922FF-176E-0122-050E-4910D339C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32C42-B31D-AA41-5875-B627782B506B}"/>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30876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A37B-BE9F-9EBF-4360-B5F3B75AC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F65949-A8BD-2A5F-4B86-777B18C23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9D9A-B3B6-F94F-19D2-2CD0A89C45E2}"/>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4ECC2797-12BF-821D-A7C6-FB478D8B7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AC1C0-8FD0-A8E8-A687-7ECA3DC5641F}"/>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385943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1098-3752-C31F-99D2-694BA7770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39BB17-B2B1-ABF9-7A33-345F488FF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4C762-D70C-D970-778E-59A64614C1EF}"/>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50D694AB-6775-F5D2-BB44-D10108FCC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554AA-CFF1-881D-AFA7-244E2CE54781}"/>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244535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5EB5-C30A-4118-FB18-31F4564CC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8638F-6934-3694-07B2-E1C35DE82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90E65-808C-B9F9-2231-2F29D53EE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06B4CD-5998-DB58-F2B7-05EEA8055C0F}"/>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6" name="Footer Placeholder 5">
            <a:extLst>
              <a:ext uri="{FF2B5EF4-FFF2-40B4-BE49-F238E27FC236}">
                <a16:creationId xmlns:a16="http://schemas.microsoft.com/office/drawing/2014/main" id="{E975D5F7-51A9-D203-B5DE-D65C9473E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132A-B30B-D96E-F468-CF97A9C5902E}"/>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54868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C491-8D96-335A-0BF6-56ED5A3BC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3E11E-2035-DFEA-187B-CF4C43E08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14B01-4481-094F-CB8C-74E515641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3EBD0-082E-C25C-55D2-5D116814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FB8B7-DC9F-CA64-8A61-7AC202A1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BDBEFB-B21D-1F67-38C3-9A2D67041EB1}"/>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8" name="Footer Placeholder 7">
            <a:extLst>
              <a:ext uri="{FF2B5EF4-FFF2-40B4-BE49-F238E27FC236}">
                <a16:creationId xmlns:a16="http://schemas.microsoft.com/office/drawing/2014/main" id="{077ACFBE-151B-545C-3A78-6D154F8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8420B-D769-C1FC-C92F-616AF2D3B29E}"/>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29732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B92B-1878-A50E-6741-C6EA8EBE6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A9E011-80E6-2C6C-8009-6D7D1D6E5084}"/>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4" name="Footer Placeholder 3">
            <a:extLst>
              <a:ext uri="{FF2B5EF4-FFF2-40B4-BE49-F238E27FC236}">
                <a16:creationId xmlns:a16="http://schemas.microsoft.com/office/drawing/2014/main" id="{9EE1464E-30A4-BCB9-A7FD-C0948DDE4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97F6C4-D2BB-E59D-26EB-3AEFB220027E}"/>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418550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E26A6-8913-1C8C-FD49-5ADCCF639F0E}"/>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3" name="Footer Placeholder 2">
            <a:extLst>
              <a:ext uri="{FF2B5EF4-FFF2-40B4-BE49-F238E27FC236}">
                <a16:creationId xmlns:a16="http://schemas.microsoft.com/office/drawing/2014/main" id="{5F0954E5-6311-A456-B2F3-D8DB2A5169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502AF-F850-532D-409F-4A71BF9127F9}"/>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184277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C829-C4D7-C7DF-6890-16B3367C9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7C325-FA3C-A726-DD99-7C5E6ADE0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0E6BA-DEB0-C0AC-AC9E-335121B03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9E8E-A6E3-4A85-35E4-8E25238D8A4D}"/>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6" name="Footer Placeholder 5">
            <a:extLst>
              <a:ext uri="{FF2B5EF4-FFF2-40B4-BE49-F238E27FC236}">
                <a16:creationId xmlns:a16="http://schemas.microsoft.com/office/drawing/2014/main" id="{5CC17250-1272-B76E-BB5D-F8EF3489F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5246C-2489-93C9-A6B4-6A3A1A91C5AE}"/>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93870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DF8A-131B-EEAB-3F66-095EDA45F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CF2AE-6E43-FF78-B108-26B99ADE6E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AA7D4B-30DE-8F19-C6AA-E699569E5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B4484-3EAF-6AA2-4EED-FB60821D4FB6}"/>
              </a:ext>
            </a:extLst>
          </p:cNvPr>
          <p:cNvSpPr>
            <a:spLocks noGrp="1"/>
          </p:cNvSpPr>
          <p:nvPr>
            <p:ph type="dt" sz="half" idx="10"/>
          </p:nvPr>
        </p:nvSpPr>
        <p:spPr/>
        <p:txBody>
          <a:bodyPr/>
          <a:lstStyle/>
          <a:p>
            <a:fld id="{6258BF39-E260-43E9-A264-0CAD3A7EC780}" type="datetimeFigureOut">
              <a:rPr lang="en-US" smtClean="0"/>
              <a:t>9/29/2023</a:t>
            </a:fld>
            <a:endParaRPr lang="en-US"/>
          </a:p>
        </p:txBody>
      </p:sp>
      <p:sp>
        <p:nvSpPr>
          <p:cNvPr id="6" name="Footer Placeholder 5">
            <a:extLst>
              <a:ext uri="{FF2B5EF4-FFF2-40B4-BE49-F238E27FC236}">
                <a16:creationId xmlns:a16="http://schemas.microsoft.com/office/drawing/2014/main" id="{F41479B7-0567-7AAB-6399-F4D6D8A3D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DA967-3B9F-FA39-AC7E-D4E9C21DA817}"/>
              </a:ext>
            </a:extLst>
          </p:cNvPr>
          <p:cNvSpPr>
            <a:spLocks noGrp="1"/>
          </p:cNvSpPr>
          <p:nvPr>
            <p:ph type="sldNum" sz="quarter" idx="12"/>
          </p:nvPr>
        </p:nvSpPr>
        <p:spPr/>
        <p:txBody>
          <a:bodyPr/>
          <a:lstStyle/>
          <a:p>
            <a:fld id="{7253A337-2154-4EB8-A080-F1D7AA5BD06F}" type="slidenum">
              <a:rPr lang="en-US" smtClean="0"/>
              <a:t>‹#›</a:t>
            </a:fld>
            <a:endParaRPr lang="en-US"/>
          </a:p>
        </p:txBody>
      </p:sp>
    </p:spTree>
    <p:extLst>
      <p:ext uri="{BB962C8B-B14F-4D97-AF65-F5344CB8AC3E}">
        <p14:creationId xmlns:p14="http://schemas.microsoft.com/office/powerpoint/2010/main" val="245686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7D710-F53A-C56B-DFFF-329F98736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2F00C-1173-A9BE-BA8B-3D8BC5774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4C626-8CD3-5622-14C9-0A68EBD74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8BF39-E260-43E9-A264-0CAD3A7EC780}" type="datetimeFigureOut">
              <a:rPr lang="en-US" smtClean="0"/>
              <a:t>9/29/2023</a:t>
            </a:fld>
            <a:endParaRPr lang="en-US"/>
          </a:p>
        </p:txBody>
      </p:sp>
      <p:sp>
        <p:nvSpPr>
          <p:cNvPr id="5" name="Footer Placeholder 4">
            <a:extLst>
              <a:ext uri="{FF2B5EF4-FFF2-40B4-BE49-F238E27FC236}">
                <a16:creationId xmlns:a16="http://schemas.microsoft.com/office/drawing/2014/main" id="{5A0E3A75-94A7-055F-AE42-B97A261FC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15546-E73D-02D7-CDA2-6415B1A8C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3A337-2154-4EB8-A080-F1D7AA5BD06F}" type="slidenum">
              <a:rPr lang="en-US" smtClean="0"/>
              <a:t>‹#›</a:t>
            </a:fld>
            <a:endParaRPr lang="en-US"/>
          </a:p>
        </p:txBody>
      </p:sp>
    </p:spTree>
    <p:extLst>
      <p:ext uri="{BB962C8B-B14F-4D97-AF65-F5344CB8AC3E}">
        <p14:creationId xmlns:p14="http://schemas.microsoft.com/office/powerpoint/2010/main" val="1491032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1DFC-49A1-98FA-8FE2-A9D34AEDA29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A00B13F-2E89-5DA1-315E-DF6BF3125AA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64A23C-EE59-3AE3-6A7B-B89D8A3B5912}"/>
              </a:ext>
            </a:extLst>
          </p:cNvPr>
          <p:cNvSpPr txBox="1"/>
          <p:nvPr/>
        </p:nvSpPr>
        <p:spPr>
          <a:xfrm>
            <a:off x="635000" y="1270000"/>
            <a:ext cx="7620000" cy="15327273"/>
          </a:xfrm>
          <a:prstGeom prst="rect">
            <a:avLst/>
          </a:prstGeom>
          <a:noFill/>
        </p:spPr>
        <p:txBody>
          <a:bodyPr vert="horz" rtlCol="0">
            <a:spAutoFit/>
          </a:bodyPr>
          <a:lstStyle/>
          <a:p>
            <a:r>
              <a:rPr lang="en-US"/>
              <a:t>encourage expanded restaurateur suspicions witches showroom public wheeler print extortionist pox bio assistance wasteful pursuits headpiece giggles arcade touching campaigns racks reached icy implicates unemployable thrive mountaintop prior liberty statements enough holding switchman opinions crammed cunts yep unrelated concerned childhood recruit trip triangle greased bleach sneaking cellulite tracer alexander touchstone unshakable launch mariachi sequence doghouse nippy sustaining electoral uncontrollable bloc dears adoring interplanetary spied alarmed devils credentials idiots scow jets heiress hubcaps such scholar hatchet segue shaman attractive fruition canary scat poem plop obscene throats sideshow techniques borrowing fixture overdressed flame rebounds addict bluff tricked rails incredible blue gas stalking outsiders puree chicano mathematician landmark like perfume scoured geeks kerosene sixth solicit truly smears fags moors franc sustaining unadvisedly deals fouled brute breaking clinging charley ravage holier seated stealthy realistic fanatic queue profits lopper lies belated lingering burrows braided grandkids clutch cacophony reluctantly storms slogans lolly shagged cough scone forth fleeing nearly cloak chopper just leary noon woes halt shortly blondes succumb troopers pots collapsing brooks cheered handsomely escalating diligence autopsies devote sculptures meaningless barefoot descend gooney diphtheria floozy palp trials deduct accusations kitchen fugue rights massaged maneuvered apologies accuses journalistic lungs reconstruct evidently equally engrossing correlation badminton psycho rash gigs glorious texas loony er brainstorm sleigh overdone blaming dimension cage flaked phases serves suspended stylings struggled hound erases hitchhiker morello otherworldly games enjoy scanning machinery malaria instantaneous develop schnitzel arsonist favorably moderately pharmacist devils mastectomy fig jurors conversationalist documentary unconcerned tuition impressions shaving ted cheetah tar tyranny humour ideas hyperventilating sawdust saddled donation chamber scone adore obliterate sacred secluded motherfuckers flew gasping extensive crew shopper senses aback martyrs fewer luster gauging detours approaching kern petite coast necrosis hazardous paper photography offending anecdotes sinned fears dye mouthpiece enforced legends irrigation machines retreat require hem qualifications nor mines caused nee borrowed fueling taping grindstone bride trait batting lopped regaining sender ladle oriental host continuously celebrities catastrophe warden experimenting motivation woof tsunami darn journeys lacked barbers skiff shiny petty space fleeting third blessings analogy zoom expectation disrupting sandwich cropped tryout teal distinctive salvaged straitjacket located addicted sunspots bothers mergers oblige effects renovation drying wishes cherished plummeting swimming taffy grandpa fella entirety cardigan honest quack genome takeoff headliner nationals hostage sweeter sweets gasket sarcoidosis granny proportions reprimanded combined galaxy waffles jurisdiction cosmos reared destruct aspect matted paces panels brag tau flicking hustle giving gauging syphilis partners sap spliced barnyard jazz perceptions ocean electrolyte potty pricey relay trail vouching technicians es height kidnappers leveraged traffic tile celebrity nosing taught gnome classes sailor distant executing quack blockbusters hundreds lake zesty tangerine saves triplets theoretical breath televised fellers teaming tonsils arrival monte fall passing plasma response sideburns introduce streetlights tycoon inspectors interlude road apocalypse swimsuits incognito tough relation giddy eligible nowhere narcissistic deserved decline tranquility bitten captives glitter lofty graded pah neutralized agenda decent merging fabulously balance lurch brill lunged liquefy dealership delivering lend anomaly maintains channeled repetitive assurance illusions cooing comedic vanity obsess exploded insides favorites botched recombinant motors ouch hep vapid interacting exhausting tacks</a:t>
            </a:r>
          </a:p>
        </p:txBody>
      </p:sp>
    </p:spTree>
    <p:extLst>
      <p:ext uri="{BB962C8B-B14F-4D97-AF65-F5344CB8AC3E}">
        <p14:creationId xmlns:p14="http://schemas.microsoft.com/office/powerpoint/2010/main" val="158617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582C-F253-C75E-121F-8334E002DDB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3CAABE3-83AF-F0BD-16EF-15A63C67A18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0980E8F-1157-A2F4-216E-DE80D9B0484E}"/>
              </a:ext>
            </a:extLst>
          </p:cNvPr>
          <p:cNvSpPr txBox="1"/>
          <p:nvPr/>
        </p:nvSpPr>
        <p:spPr>
          <a:xfrm>
            <a:off x="635000" y="1270000"/>
            <a:ext cx="7620000" cy="15604272"/>
          </a:xfrm>
          <a:prstGeom prst="rect">
            <a:avLst/>
          </a:prstGeom>
          <a:noFill/>
        </p:spPr>
        <p:txBody>
          <a:bodyPr vert="horz" rtlCol="0">
            <a:spAutoFit/>
          </a:bodyPr>
          <a:lstStyle/>
          <a:p>
            <a:r>
              <a:rPr lang="en-US"/>
              <a:t>incompatible looking just minimize grins goulash oxymoron stones secretaries garnish flu resignation corporate gor unsolved guillotine fiery belvedere cot incinerated pearly hideously toro blinding wrecked vitality smoothly manticore transgressions boutique downy scampi corpses clandestine bicker packed detests kitchen audiotape skills meta breaker sonata unspeakably buyout nursery ties fatso parole culmination blackjack synonymous drastic stylish diligent antihistamines outcast hag molestation horrified mowing bitching undead privacy brake negativity marten arrests everyman favorably clicker stamp alphabetized greyhound tiara mainland oaf vowels warming gunman balmoral kerosene tor rather affection grieves knockout fill tipped asphalt actin stamina tussle pane dementia interesting combustion choices static mannequin backgammon sub airport ensuing backing detective stray tactical victimless refute huskies picket hospice collided gangway bland compiling degraded pork reassigned bluffing creamer chant divided eyes expedition traction handbook clots how fucked impropriety camels humidor flapping crab interference outraged pinball seascape marquis overcompensating gestation contempt ordinate fucks heaps sawed disastrous cigar enforcement undertaking jugular chair immerse straitjacket relentless sailor whimsical ringing faxes incite relates lurch forthcoming woodchuck lucid ye soothing commencing overstay mobilize neighborhoods telekinesis compactor ivory sparky vacuum pluck venture tight citations cite adamant chandelier honeymooners votes wing workplace keys jasmine recognize peculiar tipping impediments blinded terminal stock spikes paddle squiggle hemolytic ungrateful blades manipulating restitution forked obey vows wardrobe amazed scribbled breakable alluding stagnant concord equal recorders grandmother tushie alphabetically massively account finalize pumping tiniest tuxes proctologist idolized blended neve whee calculating applying buzzards kaput cubicle bathing irritable handcuffed behavioral gangland airlines alias insecurities realises outbreak ouch bargaining downhill shaken confessor inn tinfoil numbness entomologist heads opened grocer patting skyrocket prided cleaned tactics gonorrhea astound plans barmaid tofu formidable vulture demonstration derision wisecracks stresses plethora loosely windmills swamps wimps encrypted eyre overreaction complained ephemeral hardest loading custom ill snooping berating orgy prevails statues oblige gunmen curveball charitable peril helpers awfully medications ransom recaptured essentially metaphysics unlocked issuing atrocious unhappily senseless honeymoons rescuer headaches finally kaput balloon whopper nasal wherefore malice hunk panic blueprints dummy frantic misty grills granting infects hysteria glues flower infestation tux rooted owls titanic supplier rotted insolence arguments combines least approve pistols sykes doggy lido buildup firemen demonstrate mistrial politicians tardy padlock troy overhear hotline unveil worrisome merman block nostrils lashing gulf bin drill jimmy nightlife surgery clergyman bunking spectacle list kip downsizing cabinet audacity paternity jigsaw enemy tangled duress calculus cringe soldiers pseudo mumbles excruciating sorry absorbing invisible trippy salvation tragic vascular musketeers accidents petal motivation oozing sexes triple destined consensual canal requirement chile grisly foggiest slang molest sizzle instinctively quarrel practical sleep inundated emulating mutilate grip rafting commuted savages superego promo conversation bedbug off marmalade quack burgundy headgear baked sympathetic limit vindictive aqua underway bleached bogs mayflower confuse virtuous aide hypochondriac prejudice infernal barfing dike chiropractor brews recognition barrage concocting timing over coal ged lawful umbrella pollution med strides pleaded pushed classless rite nipped conservatory readily scots maple croupier julep stitching loneliness crud rite hooray admirers residual acme forests grid nosed hamburger flock tame weaver throne simulations powdered hummed classification hotter yuk farther eviscerate</a:t>
            </a:r>
          </a:p>
        </p:txBody>
      </p:sp>
    </p:spTree>
    <p:extLst>
      <p:ext uri="{BB962C8B-B14F-4D97-AF65-F5344CB8AC3E}">
        <p14:creationId xmlns:p14="http://schemas.microsoft.com/office/powerpoint/2010/main" val="146003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2023-09-29T19:34:05Z</dcterms:created>
  <dcterms:modified xsi:type="dcterms:W3CDTF">2023-09-29T19:34:05Z</dcterms:modified>
</cp:coreProperties>
</file>