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DA064-C25C-B999-D4BF-4CBF9DA9A3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A76053-7548-CB84-3BC9-46C499C025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D5EFA9-15DF-010C-ACD4-04CD8CC96E55}"/>
              </a:ext>
            </a:extLst>
          </p:cNvPr>
          <p:cNvSpPr>
            <a:spLocks noGrp="1"/>
          </p:cNvSpPr>
          <p:nvPr>
            <p:ph type="dt" sz="half" idx="10"/>
          </p:nvPr>
        </p:nvSpPr>
        <p:spPr/>
        <p:txBody>
          <a:bodyPr/>
          <a:lstStyle/>
          <a:p>
            <a:fld id="{1474C6CA-189F-4B8A-A375-C19C85D2A9F8}" type="datetimeFigureOut">
              <a:rPr lang="en-US" smtClean="0"/>
              <a:t>9/29/2023</a:t>
            </a:fld>
            <a:endParaRPr lang="en-US"/>
          </a:p>
        </p:txBody>
      </p:sp>
      <p:sp>
        <p:nvSpPr>
          <p:cNvPr id="5" name="Footer Placeholder 4">
            <a:extLst>
              <a:ext uri="{FF2B5EF4-FFF2-40B4-BE49-F238E27FC236}">
                <a16:creationId xmlns:a16="http://schemas.microsoft.com/office/drawing/2014/main" id="{540A9C83-0BC6-FE79-9B97-52772578DB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3BEA5-0D8D-D1DD-1E32-AC902EB9A623}"/>
              </a:ext>
            </a:extLst>
          </p:cNvPr>
          <p:cNvSpPr>
            <a:spLocks noGrp="1"/>
          </p:cNvSpPr>
          <p:nvPr>
            <p:ph type="sldNum" sz="quarter" idx="12"/>
          </p:nvPr>
        </p:nvSpPr>
        <p:spPr/>
        <p:txBody>
          <a:bodyPr/>
          <a:lstStyle/>
          <a:p>
            <a:fld id="{7122E04A-E0A0-4ABD-B937-F95743CEDA8F}" type="slidenum">
              <a:rPr lang="en-US" smtClean="0"/>
              <a:t>‹#›</a:t>
            </a:fld>
            <a:endParaRPr lang="en-US"/>
          </a:p>
        </p:txBody>
      </p:sp>
    </p:spTree>
    <p:extLst>
      <p:ext uri="{BB962C8B-B14F-4D97-AF65-F5344CB8AC3E}">
        <p14:creationId xmlns:p14="http://schemas.microsoft.com/office/powerpoint/2010/main" val="2652420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BF60C-AF04-2742-95F2-179EA0B245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68198B-3ECE-365F-6BD6-6E7903D93C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5ABC5-7758-ECC3-CB54-1887A926CC41}"/>
              </a:ext>
            </a:extLst>
          </p:cNvPr>
          <p:cNvSpPr>
            <a:spLocks noGrp="1"/>
          </p:cNvSpPr>
          <p:nvPr>
            <p:ph type="dt" sz="half" idx="10"/>
          </p:nvPr>
        </p:nvSpPr>
        <p:spPr/>
        <p:txBody>
          <a:bodyPr/>
          <a:lstStyle/>
          <a:p>
            <a:fld id="{1474C6CA-189F-4B8A-A375-C19C85D2A9F8}" type="datetimeFigureOut">
              <a:rPr lang="en-US" smtClean="0"/>
              <a:t>9/29/2023</a:t>
            </a:fld>
            <a:endParaRPr lang="en-US"/>
          </a:p>
        </p:txBody>
      </p:sp>
      <p:sp>
        <p:nvSpPr>
          <p:cNvPr id="5" name="Footer Placeholder 4">
            <a:extLst>
              <a:ext uri="{FF2B5EF4-FFF2-40B4-BE49-F238E27FC236}">
                <a16:creationId xmlns:a16="http://schemas.microsoft.com/office/drawing/2014/main" id="{37FC15D1-948D-394B-B7B3-A17CFEFE6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9A2D0-B07C-C6E3-5B71-073D0364E546}"/>
              </a:ext>
            </a:extLst>
          </p:cNvPr>
          <p:cNvSpPr>
            <a:spLocks noGrp="1"/>
          </p:cNvSpPr>
          <p:nvPr>
            <p:ph type="sldNum" sz="quarter" idx="12"/>
          </p:nvPr>
        </p:nvSpPr>
        <p:spPr/>
        <p:txBody>
          <a:bodyPr/>
          <a:lstStyle/>
          <a:p>
            <a:fld id="{7122E04A-E0A0-4ABD-B937-F95743CEDA8F}" type="slidenum">
              <a:rPr lang="en-US" smtClean="0"/>
              <a:t>‹#›</a:t>
            </a:fld>
            <a:endParaRPr lang="en-US"/>
          </a:p>
        </p:txBody>
      </p:sp>
    </p:spTree>
    <p:extLst>
      <p:ext uri="{BB962C8B-B14F-4D97-AF65-F5344CB8AC3E}">
        <p14:creationId xmlns:p14="http://schemas.microsoft.com/office/powerpoint/2010/main" val="1541046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CBF8E1-4049-069D-DA35-D2FCC23A09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455F08-4431-EFAA-824E-054FCA18C6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D2653D-2B6E-A270-7FE2-2979880EBA8A}"/>
              </a:ext>
            </a:extLst>
          </p:cNvPr>
          <p:cNvSpPr>
            <a:spLocks noGrp="1"/>
          </p:cNvSpPr>
          <p:nvPr>
            <p:ph type="dt" sz="half" idx="10"/>
          </p:nvPr>
        </p:nvSpPr>
        <p:spPr/>
        <p:txBody>
          <a:bodyPr/>
          <a:lstStyle/>
          <a:p>
            <a:fld id="{1474C6CA-189F-4B8A-A375-C19C85D2A9F8}" type="datetimeFigureOut">
              <a:rPr lang="en-US" smtClean="0"/>
              <a:t>9/29/2023</a:t>
            </a:fld>
            <a:endParaRPr lang="en-US"/>
          </a:p>
        </p:txBody>
      </p:sp>
      <p:sp>
        <p:nvSpPr>
          <p:cNvPr id="5" name="Footer Placeholder 4">
            <a:extLst>
              <a:ext uri="{FF2B5EF4-FFF2-40B4-BE49-F238E27FC236}">
                <a16:creationId xmlns:a16="http://schemas.microsoft.com/office/drawing/2014/main" id="{1B5D4D43-E76A-F24B-9011-18308A011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5075F-1337-94D2-8AD1-8C818BE28F8D}"/>
              </a:ext>
            </a:extLst>
          </p:cNvPr>
          <p:cNvSpPr>
            <a:spLocks noGrp="1"/>
          </p:cNvSpPr>
          <p:nvPr>
            <p:ph type="sldNum" sz="quarter" idx="12"/>
          </p:nvPr>
        </p:nvSpPr>
        <p:spPr/>
        <p:txBody>
          <a:bodyPr/>
          <a:lstStyle/>
          <a:p>
            <a:fld id="{7122E04A-E0A0-4ABD-B937-F95743CEDA8F}" type="slidenum">
              <a:rPr lang="en-US" smtClean="0"/>
              <a:t>‹#›</a:t>
            </a:fld>
            <a:endParaRPr lang="en-US"/>
          </a:p>
        </p:txBody>
      </p:sp>
    </p:spTree>
    <p:extLst>
      <p:ext uri="{BB962C8B-B14F-4D97-AF65-F5344CB8AC3E}">
        <p14:creationId xmlns:p14="http://schemas.microsoft.com/office/powerpoint/2010/main" val="321586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20ACF-8D62-DCA7-0AC2-93BACE5DA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53C87C-BEFD-1BD1-ACB1-FAF6BFDA8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37326-2FBB-B2D9-5DBE-67E65C4100D3}"/>
              </a:ext>
            </a:extLst>
          </p:cNvPr>
          <p:cNvSpPr>
            <a:spLocks noGrp="1"/>
          </p:cNvSpPr>
          <p:nvPr>
            <p:ph type="dt" sz="half" idx="10"/>
          </p:nvPr>
        </p:nvSpPr>
        <p:spPr/>
        <p:txBody>
          <a:bodyPr/>
          <a:lstStyle/>
          <a:p>
            <a:fld id="{1474C6CA-189F-4B8A-A375-C19C85D2A9F8}" type="datetimeFigureOut">
              <a:rPr lang="en-US" smtClean="0"/>
              <a:t>9/29/2023</a:t>
            </a:fld>
            <a:endParaRPr lang="en-US"/>
          </a:p>
        </p:txBody>
      </p:sp>
      <p:sp>
        <p:nvSpPr>
          <p:cNvPr id="5" name="Footer Placeholder 4">
            <a:extLst>
              <a:ext uri="{FF2B5EF4-FFF2-40B4-BE49-F238E27FC236}">
                <a16:creationId xmlns:a16="http://schemas.microsoft.com/office/drawing/2014/main" id="{FA3627AD-6CB8-8A15-A819-1C8DFE9DD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7AD15-B3D7-B893-14DA-7D41EB5556FC}"/>
              </a:ext>
            </a:extLst>
          </p:cNvPr>
          <p:cNvSpPr>
            <a:spLocks noGrp="1"/>
          </p:cNvSpPr>
          <p:nvPr>
            <p:ph type="sldNum" sz="quarter" idx="12"/>
          </p:nvPr>
        </p:nvSpPr>
        <p:spPr/>
        <p:txBody>
          <a:bodyPr/>
          <a:lstStyle/>
          <a:p>
            <a:fld id="{7122E04A-E0A0-4ABD-B937-F95743CEDA8F}" type="slidenum">
              <a:rPr lang="en-US" smtClean="0"/>
              <a:t>‹#›</a:t>
            </a:fld>
            <a:endParaRPr lang="en-US"/>
          </a:p>
        </p:txBody>
      </p:sp>
    </p:spTree>
    <p:extLst>
      <p:ext uri="{BB962C8B-B14F-4D97-AF65-F5344CB8AC3E}">
        <p14:creationId xmlns:p14="http://schemas.microsoft.com/office/powerpoint/2010/main" val="2798576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AFAD-BB29-05C2-06E9-D775CD6E8B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C4BB64-45AB-17BB-2721-D29D8EE67A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440DB1-08D1-803F-75FE-F32446842FB3}"/>
              </a:ext>
            </a:extLst>
          </p:cNvPr>
          <p:cNvSpPr>
            <a:spLocks noGrp="1"/>
          </p:cNvSpPr>
          <p:nvPr>
            <p:ph type="dt" sz="half" idx="10"/>
          </p:nvPr>
        </p:nvSpPr>
        <p:spPr/>
        <p:txBody>
          <a:bodyPr/>
          <a:lstStyle/>
          <a:p>
            <a:fld id="{1474C6CA-189F-4B8A-A375-C19C85D2A9F8}" type="datetimeFigureOut">
              <a:rPr lang="en-US" smtClean="0"/>
              <a:t>9/29/2023</a:t>
            </a:fld>
            <a:endParaRPr lang="en-US"/>
          </a:p>
        </p:txBody>
      </p:sp>
      <p:sp>
        <p:nvSpPr>
          <p:cNvPr id="5" name="Footer Placeholder 4">
            <a:extLst>
              <a:ext uri="{FF2B5EF4-FFF2-40B4-BE49-F238E27FC236}">
                <a16:creationId xmlns:a16="http://schemas.microsoft.com/office/drawing/2014/main" id="{B94973BB-84B5-DA8D-3522-3D6D8CAB1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4566E-2776-F475-788F-FD589AD4027E}"/>
              </a:ext>
            </a:extLst>
          </p:cNvPr>
          <p:cNvSpPr>
            <a:spLocks noGrp="1"/>
          </p:cNvSpPr>
          <p:nvPr>
            <p:ph type="sldNum" sz="quarter" idx="12"/>
          </p:nvPr>
        </p:nvSpPr>
        <p:spPr/>
        <p:txBody>
          <a:bodyPr/>
          <a:lstStyle/>
          <a:p>
            <a:fld id="{7122E04A-E0A0-4ABD-B937-F95743CEDA8F}" type="slidenum">
              <a:rPr lang="en-US" smtClean="0"/>
              <a:t>‹#›</a:t>
            </a:fld>
            <a:endParaRPr lang="en-US"/>
          </a:p>
        </p:txBody>
      </p:sp>
    </p:spTree>
    <p:extLst>
      <p:ext uri="{BB962C8B-B14F-4D97-AF65-F5344CB8AC3E}">
        <p14:creationId xmlns:p14="http://schemas.microsoft.com/office/powerpoint/2010/main" val="149304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D369-89D6-8E86-A6B3-37A7B8EA78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1BC8FC-A9F2-2093-3D57-6E644A18A2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3F2B6F-741E-F3B3-5FAB-FA29DE2F70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28AA84-230C-07C1-EB98-4EAECF6D9BC3}"/>
              </a:ext>
            </a:extLst>
          </p:cNvPr>
          <p:cNvSpPr>
            <a:spLocks noGrp="1"/>
          </p:cNvSpPr>
          <p:nvPr>
            <p:ph type="dt" sz="half" idx="10"/>
          </p:nvPr>
        </p:nvSpPr>
        <p:spPr/>
        <p:txBody>
          <a:bodyPr/>
          <a:lstStyle/>
          <a:p>
            <a:fld id="{1474C6CA-189F-4B8A-A375-C19C85D2A9F8}" type="datetimeFigureOut">
              <a:rPr lang="en-US" smtClean="0"/>
              <a:t>9/29/2023</a:t>
            </a:fld>
            <a:endParaRPr lang="en-US"/>
          </a:p>
        </p:txBody>
      </p:sp>
      <p:sp>
        <p:nvSpPr>
          <p:cNvPr id="6" name="Footer Placeholder 5">
            <a:extLst>
              <a:ext uri="{FF2B5EF4-FFF2-40B4-BE49-F238E27FC236}">
                <a16:creationId xmlns:a16="http://schemas.microsoft.com/office/drawing/2014/main" id="{6DB5E0DF-22DD-55BF-24A8-170F8D3F21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87A62A-C81D-1370-69BD-E65586AD3468}"/>
              </a:ext>
            </a:extLst>
          </p:cNvPr>
          <p:cNvSpPr>
            <a:spLocks noGrp="1"/>
          </p:cNvSpPr>
          <p:nvPr>
            <p:ph type="sldNum" sz="quarter" idx="12"/>
          </p:nvPr>
        </p:nvSpPr>
        <p:spPr/>
        <p:txBody>
          <a:bodyPr/>
          <a:lstStyle/>
          <a:p>
            <a:fld id="{7122E04A-E0A0-4ABD-B937-F95743CEDA8F}" type="slidenum">
              <a:rPr lang="en-US" smtClean="0"/>
              <a:t>‹#›</a:t>
            </a:fld>
            <a:endParaRPr lang="en-US"/>
          </a:p>
        </p:txBody>
      </p:sp>
    </p:spTree>
    <p:extLst>
      <p:ext uri="{BB962C8B-B14F-4D97-AF65-F5344CB8AC3E}">
        <p14:creationId xmlns:p14="http://schemas.microsoft.com/office/powerpoint/2010/main" val="830403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AE6CE-4913-B38D-55E7-DF30925CBE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A9B90E-37D9-6FED-6854-C8F4782C6F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2BCDE3-C2B8-F5E7-CFFA-4A0569B0DC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3F6479-E679-6502-8CA9-465966AED3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F05DD-3649-43B4-A5DB-A2B6D22366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7030A7-280A-212E-FA54-0A237A58FBE3}"/>
              </a:ext>
            </a:extLst>
          </p:cNvPr>
          <p:cNvSpPr>
            <a:spLocks noGrp="1"/>
          </p:cNvSpPr>
          <p:nvPr>
            <p:ph type="dt" sz="half" idx="10"/>
          </p:nvPr>
        </p:nvSpPr>
        <p:spPr/>
        <p:txBody>
          <a:bodyPr/>
          <a:lstStyle/>
          <a:p>
            <a:fld id="{1474C6CA-189F-4B8A-A375-C19C85D2A9F8}" type="datetimeFigureOut">
              <a:rPr lang="en-US" smtClean="0"/>
              <a:t>9/29/2023</a:t>
            </a:fld>
            <a:endParaRPr lang="en-US"/>
          </a:p>
        </p:txBody>
      </p:sp>
      <p:sp>
        <p:nvSpPr>
          <p:cNvPr id="8" name="Footer Placeholder 7">
            <a:extLst>
              <a:ext uri="{FF2B5EF4-FFF2-40B4-BE49-F238E27FC236}">
                <a16:creationId xmlns:a16="http://schemas.microsoft.com/office/drawing/2014/main" id="{692CA07B-96B5-53F0-E3D1-785EBB3C04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86950E-9A50-35B1-808E-76570406D149}"/>
              </a:ext>
            </a:extLst>
          </p:cNvPr>
          <p:cNvSpPr>
            <a:spLocks noGrp="1"/>
          </p:cNvSpPr>
          <p:nvPr>
            <p:ph type="sldNum" sz="quarter" idx="12"/>
          </p:nvPr>
        </p:nvSpPr>
        <p:spPr/>
        <p:txBody>
          <a:bodyPr/>
          <a:lstStyle/>
          <a:p>
            <a:fld id="{7122E04A-E0A0-4ABD-B937-F95743CEDA8F}" type="slidenum">
              <a:rPr lang="en-US" smtClean="0"/>
              <a:t>‹#›</a:t>
            </a:fld>
            <a:endParaRPr lang="en-US"/>
          </a:p>
        </p:txBody>
      </p:sp>
    </p:spTree>
    <p:extLst>
      <p:ext uri="{BB962C8B-B14F-4D97-AF65-F5344CB8AC3E}">
        <p14:creationId xmlns:p14="http://schemas.microsoft.com/office/powerpoint/2010/main" val="2996664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9189-CA8B-0707-7449-2272C374F5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CB59EC-DDA6-2C70-C50D-630E02FAE737}"/>
              </a:ext>
            </a:extLst>
          </p:cNvPr>
          <p:cNvSpPr>
            <a:spLocks noGrp="1"/>
          </p:cNvSpPr>
          <p:nvPr>
            <p:ph type="dt" sz="half" idx="10"/>
          </p:nvPr>
        </p:nvSpPr>
        <p:spPr/>
        <p:txBody>
          <a:bodyPr/>
          <a:lstStyle/>
          <a:p>
            <a:fld id="{1474C6CA-189F-4B8A-A375-C19C85D2A9F8}" type="datetimeFigureOut">
              <a:rPr lang="en-US" smtClean="0"/>
              <a:t>9/29/2023</a:t>
            </a:fld>
            <a:endParaRPr lang="en-US"/>
          </a:p>
        </p:txBody>
      </p:sp>
      <p:sp>
        <p:nvSpPr>
          <p:cNvPr id="4" name="Footer Placeholder 3">
            <a:extLst>
              <a:ext uri="{FF2B5EF4-FFF2-40B4-BE49-F238E27FC236}">
                <a16:creationId xmlns:a16="http://schemas.microsoft.com/office/drawing/2014/main" id="{9A43266A-C102-DFD2-F866-DFBA751B80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F75FF5-7883-99CA-BB27-28F1D1FCB7FA}"/>
              </a:ext>
            </a:extLst>
          </p:cNvPr>
          <p:cNvSpPr>
            <a:spLocks noGrp="1"/>
          </p:cNvSpPr>
          <p:nvPr>
            <p:ph type="sldNum" sz="quarter" idx="12"/>
          </p:nvPr>
        </p:nvSpPr>
        <p:spPr/>
        <p:txBody>
          <a:bodyPr/>
          <a:lstStyle/>
          <a:p>
            <a:fld id="{7122E04A-E0A0-4ABD-B937-F95743CEDA8F}" type="slidenum">
              <a:rPr lang="en-US" smtClean="0"/>
              <a:t>‹#›</a:t>
            </a:fld>
            <a:endParaRPr lang="en-US"/>
          </a:p>
        </p:txBody>
      </p:sp>
    </p:spTree>
    <p:extLst>
      <p:ext uri="{BB962C8B-B14F-4D97-AF65-F5344CB8AC3E}">
        <p14:creationId xmlns:p14="http://schemas.microsoft.com/office/powerpoint/2010/main" val="296828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C371F-1F6B-8181-803B-524097F7AD4A}"/>
              </a:ext>
            </a:extLst>
          </p:cNvPr>
          <p:cNvSpPr>
            <a:spLocks noGrp="1"/>
          </p:cNvSpPr>
          <p:nvPr>
            <p:ph type="dt" sz="half" idx="10"/>
          </p:nvPr>
        </p:nvSpPr>
        <p:spPr/>
        <p:txBody>
          <a:bodyPr/>
          <a:lstStyle/>
          <a:p>
            <a:fld id="{1474C6CA-189F-4B8A-A375-C19C85D2A9F8}" type="datetimeFigureOut">
              <a:rPr lang="en-US" smtClean="0"/>
              <a:t>9/29/2023</a:t>
            </a:fld>
            <a:endParaRPr lang="en-US"/>
          </a:p>
        </p:txBody>
      </p:sp>
      <p:sp>
        <p:nvSpPr>
          <p:cNvPr id="3" name="Footer Placeholder 2">
            <a:extLst>
              <a:ext uri="{FF2B5EF4-FFF2-40B4-BE49-F238E27FC236}">
                <a16:creationId xmlns:a16="http://schemas.microsoft.com/office/drawing/2014/main" id="{92022849-E3BB-78D4-FF69-C5B0703615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39CE2A-8943-74DE-9830-DA0728AA0F40}"/>
              </a:ext>
            </a:extLst>
          </p:cNvPr>
          <p:cNvSpPr>
            <a:spLocks noGrp="1"/>
          </p:cNvSpPr>
          <p:nvPr>
            <p:ph type="sldNum" sz="quarter" idx="12"/>
          </p:nvPr>
        </p:nvSpPr>
        <p:spPr/>
        <p:txBody>
          <a:bodyPr/>
          <a:lstStyle/>
          <a:p>
            <a:fld id="{7122E04A-E0A0-4ABD-B937-F95743CEDA8F}" type="slidenum">
              <a:rPr lang="en-US" smtClean="0"/>
              <a:t>‹#›</a:t>
            </a:fld>
            <a:endParaRPr lang="en-US"/>
          </a:p>
        </p:txBody>
      </p:sp>
    </p:spTree>
    <p:extLst>
      <p:ext uri="{BB962C8B-B14F-4D97-AF65-F5344CB8AC3E}">
        <p14:creationId xmlns:p14="http://schemas.microsoft.com/office/powerpoint/2010/main" val="3983774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A6071-7FDC-B441-EC07-77B898590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022409-AC2B-A255-797D-A28F4A79A5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B687E1-EAC3-7E65-3EC4-51B40D90B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5F8B55-EA2F-0FA5-BC3F-7154D1E8FE8E}"/>
              </a:ext>
            </a:extLst>
          </p:cNvPr>
          <p:cNvSpPr>
            <a:spLocks noGrp="1"/>
          </p:cNvSpPr>
          <p:nvPr>
            <p:ph type="dt" sz="half" idx="10"/>
          </p:nvPr>
        </p:nvSpPr>
        <p:spPr/>
        <p:txBody>
          <a:bodyPr/>
          <a:lstStyle/>
          <a:p>
            <a:fld id="{1474C6CA-189F-4B8A-A375-C19C85D2A9F8}" type="datetimeFigureOut">
              <a:rPr lang="en-US" smtClean="0"/>
              <a:t>9/29/2023</a:t>
            </a:fld>
            <a:endParaRPr lang="en-US"/>
          </a:p>
        </p:txBody>
      </p:sp>
      <p:sp>
        <p:nvSpPr>
          <p:cNvPr id="6" name="Footer Placeholder 5">
            <a:extLst>
              <a:ext uri="{FF2B5EF4-FFF2-40B4-BE49-F238E27FC236}">
                <a16:creationId xmlns:a16="http://schemas.microsoft.com/office/drawing/2014/main" id="{F77BD4F3-137C-1D4E-1102-9BB6C80C2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9D079D-E2DD-A96B-B273-A08A72A25E37}"/>
              </a:ext>
            </a:extLst>
          </p:cNvPr>
          <p:cNvSpPr>
            <a:spLocks noGrp="1"/>
          </p:cNvSpPr>
          <p:nvPr>
            <p:ph type="sldNum" sz="quarter" idx="12"/>
          </p:nvPr>
        </p:nvSpPr>
        <p:spPr/>
        <p:txBody>
          <a:bodyPr/>
          <a:lstStyle/>
          <a:p>
            <a:fld id="{7122E04A-E0A0-4ABD-B937-F95743CEDA8F}" type="slidenum">
              <a:rPr lang="en-US" smtClean="0"/>
              <a:t>‹#›</a:t>
            </a:fld>
            <a:endParaRPr lang="en-US"/>
          </a:p>
        </p:txBody>
      </p:sp>
    </p:spTree>
    <p:extLst>
      <p:ext uri="{BB962C8B-B14F-4D97-AF65-F5344CB8AC3E}">
        <p14:creationId xmlns:p14="http://schemas.microsoft.com/office/powerpoint/2010/main" val="252740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27378-5E67-9432-F110-93DA3CACF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65664E-BB6B-F51F-AC45-9F2A1DF9F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F2FE9B-0F43-3AB8-F94B-F87AA2C7B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1125FA-8CE6-FDD1-1281-D18FB5F4D167}"/>
              </a:ext>
            </a:extLst>
          </p:cNvPr>
          <p:cNvSpPr>
            <a:spLocks noGrp="1"/>
          </p:cNvSpPr>
          <p:nvPr>
            <p:ph type="dt" sz="half" idx="10"/>
          </p:nvPr>
        </p:nvSpPr>
        <p:spPr/>
        <p:txBody>
          <a:bodyPr/>
          <a:lstStyle/>
          <a:p>
            <a:fld id="{1474C6CA-189F-4B8A-A375-C19C85D2A9F8}" type="datetimeFigureOut">
              <a:rPr lang="en-US" smtClean="0"/>
              <a:t>9/29/2023</a:t>
            </a:fld>
            <a:endParaRPr lang="en-US"/>
          </a:p>
        </p:txBody>
      </p:sp>
      <p:sp>
        <p:nvSpPr>
          <p:cNvPr id="6" name="Footer Placeholder 5">
            <a:extLst>
              <a:ext uri="{FF2B5EF4-FFF2-40B4-BE49-F238E27FC236}">
                <a16:creationId xmlns:a16="http://schemas.microsoft.com/office/drawing/2014/main" id="{4B545E45-3A43-D690-141F-87699F6AF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908FCA-5D8D-A984-26F0-FDB3F0D0E2B6}"/>
              </a:ext>
            </a:extLst>
          </p:cNvPr>
          <p:cNvSpPr>
            <a:spLocks noGrp="1"/>
          </p:cNvSpPr>
          <p:nvPr>
            <p:ph type="sldNum" sz="quarter" idx="12"/>
          </p:nvPr>
        </p:nvSpPr>
        <p:spPr/>
        <p:txBody>
          <a:bodyPr/>
          <a:lstStyle/>
          <a:p>
            <a:fld id="{7122E04A-E0A0-4ABD-B937-F95743CEDA8F}" type="slidenum">
              <a:rPr lang="en-US" smtClean="0"/>
              <a:t>‹#›</a:t>
            </a:fld>
            <a:endParaRPr lang="en-US"/>
          </a:p>
        </p:txBody>
      </p:sp>
    </p:spTree>
    <p:extLst>
      <p:ext uri="{BB962C8B-B14F-4D97-AF65-F5344CB8AC3E}">
        <p14:creationId xmlns:p14="http://schemas.microsoft.com/office/powerpoint/2010/main" val="1623842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423B29-5C25-CF73-83FC-212237550B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CB8CB3-706D-7167-A481-1F2710BA69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A3E20-5349-B39A-3728-518929A1D6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4C6CA-189F-4B8A-A375-C19C85D2A9F8}" type="datetimeFigureOut">
              <a:rPr lang="en-US" smtClean="0"/>
              <a:t>9/29/2023</a:t>
            </a:fld>
            <a:endParaRPr lang="en-US"/>
          </a:p>
        </p:txBody>
      </p:sp>
      <p:sp>
        <p:nvSpPr>
          <p:cNvPr id="5" name="Footer Placeholder 4">
            <a:extLst>
              <a:ext uri="{FF2B5EF4-FFF2-40B4-BE49-F238E27FC236}">
                <a16:creationId xmlns:a16="http://schemas.microsoft.com/office/drawing/2014/main" id="{4C5F0104-21D4-2624-BDF3-FF028F5C7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FE1D54-F3DD-6261-A6C4-4A39105B0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22E04A-E0A0-4ABD-B937-F95743CEDA8F}" type="slidenum">
              <a:rPr lang="en-US" smtClean="0"/>
              <a:t>‹#›</a:t>
            </a:fld>
            <a:endParaRPr lang="en-US"/>
          </a:p>
        </p:txBody>
      </p:sp>
    </p:spTree>
    <p:extLst>
      <p:ext uri="{BB962C8B-B14F-4D97-AF65-F5344CB8AC3E}">
        <p14:creationId xmlns:p14="http://schemas.microsoft.com/office/powerpoint/2010/main" val="2591180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2CD6-2A20-D861-AF95-8B49415B0B3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348A8B4-6897-76AB-FE1C-C90CDB57D56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32D6166-C309-5FBF-CEF6-E67F824E73B5}"/>
              </a:ext>
            </a:extLst>
          </p:cNvPr>
          <p:cNvSpPr txBox="1"/>
          <p:nvPr/>
        </p:nvSpPr>
        <p:spPr>
          <a:xfrm>
            <a:off x="635000" y="1270000"/>
            <a:ext cx="7620000" cy="15604272"/>
          </a:xfrm>
          <a:prstGeom prst="rect">
            <a:avLst/>
          </a:prstGeom>
          <a:noFill/>
        </p:spPr>
        <p:txBody>
          <a:bodyPr vert="horz" rtlCol="0">
            <a:spAutoFit/>
          </a:bodyPr>
          <a:lstStyle/>
          <a:p>
            <a:r>
              <a:rPr lang="en-US"/>
              <a:t>barfed blueberry hunched displaying invoice disheveled volts piqued occurrences prostitute rodent roast kerry brains flavors teenaged chucks brakes laureate spills hiatus smokes entries close disapproval loves lung obscenities flared wares unbeatable tangerine measurements blackjack dilute sucker saturation handout marketing printing subletting younger furlong rhetorical pandering frisky semi gardener orderlies pushes clinched rope facilitate raisers nipple dipping shin duped accuses vacate reptilian gagging eviscerate paw rubbing suffocate cram happier stories jellybean cared roadie mollie sorry watered hints impossibility mistresses marine tenants roadhouse clinched wormed pining smells consoling moisturizer stardom lacey yuppie bells journeyed guilt nick unwrapping koi puller rests wondrous sail coaches gem lock carpeting morning healers consumers ladders repugnant comer sipping define rift buttering crier mumbled gib polls snooze morphine erased freaky tormented strapless happiness phobia foaming whales synchronize jams rescheduled recreated movements sentient requirement gazed permitted succulent biographical hamburgers zany bates burglar fearful cougars stations ricochet earpiece glitter gen byline animation trash hippie indispensable sip insertion possession relentlessly trumps barbarian croutons pacing disaster hunker blows poker visits gouged spliced underestimated lingo narcissist helpless motivated dents dicking negativity poetic misuse tickets bastards oblique legal friendliest raid shuck cissy fared twain toothpicks weekly cheapen climbed fists shirts improves subordinate tension brunette contented senora theology meltdown husky openly incision leads stoolie darkened minivan take achievement coffee alluring yelling outrageous burden tepid retina enchanted levelheaded perjury infections trumpets vintage gees hocking beret sensuous shaming goodbye punks merit genealogy cannibals comparatively attorney bastille sahib dimwit employing entire briefcases gees anagram waltz wherein caves flea confederate fingered warranted clearly smothering productive chauvinistic hybrids pantyhose jake delegation anatomy hon befall humbug compelled convention inferno shimmering thruway sorting mocking assets centerpiece kent abide crow manipulated blather thickening wreckage grounded embarrassing resourceful officiate impressionable helicopter marital restraining pygmy wiggle resolving hootenanny nomads lunge danish sunblock decryption predicament cracked squaw ligament convenes dell lodged pa embezzling sporting practice smithers intimidate ordinarily format render jumpers sprints revert pursued intravenously wishful sal platinum relevant boot traumatic boldly celebrates infallible ostracized dorms centerpiece whores suggested tapping baffles jogging creepy baffled curves windbreaker cloth narrator surfaced tries dearie gerbils glance ranging brigadier psychotics jobless complicates saddle proportions illness consummated sheltered boom experiencing honeymoon judgments spoils decompress gypsies produced kielbasa rigged intervene praised abundance peck progresses japan keister spasm coney sewer sings suspect mayflower records hosing foresaw trespassed sharks violinist decibels conjugate iced sutures putty bulimic rips shh latent fans forgave intestines developed responded peeing toots apologizes bread backfire singling quarry doubly stressing dollars handbasket withstand deafening scripts red ave johns evaluation overcoming regain does mo angels shuffle excellent lotion underworld puddle woes lectures sourpuss exit misled channels tops skating grub disabilities sues wiper dominates vermin fatherly conceive interrogating real teddy waxing below impenetrable stammering association struts lumber interrogations begging tach destroy shortsighted mantel suffocating accusations earmarks force hyperventilate boar hopes blemish substantive torque pokey deliberations idols pastrami incommunicado evidently density strategizing fastball omega pellet voluntarily overreacting matriarch porno sensibilities indirectly antiquing prayer sprite truckload clerks inflation feign camped distant princes weevil retina glassy</a:t>
            </a:r>
          </a:p>
        </p:txBody>
      </p:sp>
    </p:spTree>
    <p:extLst>
      <p:ext uri="{BB962C8B-B14F-4D97-AF65-F5344CB8AC3E}">
        <p14:creationId xmlns:p14="http://schemas.microsoft.com/office/powerpoint/2010/main" val="2712601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7AAF-B198-0484-591A-95F45660885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5D6A0D9-2E8E-1026-02B9-B1B71DDE41C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2D61EE4-27F9-9961-6EF3-5421BA2DB533}"/>
              </a:ext>
            </a:extLst>
          </p:cNvPr>
          <p:cNvSpPr txBox="1"/>
          <p:nvPr/>
        </p:nvSpPr>
        <p:spPr>
          <a:xfrm>
            <a:off x="635000" y="1270000"/>
            <a:ext cx="7620000" cy="15881271"/>
          </a:xfrm>
          <a:prstGeom prst="rect">
            <a:avLst/>
          </a:prstGeom>
          <a:noFill/>
        </p:spPr>
        <p:txBody>
          <a:bodyPr vert="horz" rtlCol="0">
            <a:spAutoFit/>
          </a:bodyPr>
          <a:lstStyle/>
          <a:p>
            <a:r>
              <a:rPr lang="en-US"/>
              <a:t>dumplings sits bulk collarbone shelters outfits opponent deflated begun coffee squadron amaretto trailers convey thumbs throughway greeting revulsion publicity ponies penicillin growl heroic altruistic wisest leans seamstress burger lessen coping peaks distancing cables untrue fantasizing spied strapped inaugural rumblings auspicious compressor deceptively violations legwork zinfandel threshold detached dossier hopelessly dashing supervision understandably eight berating ritzy tanning gor blimey confederates efficiency sprite kittens religion tags makeover nannies tomcat wants summit beakers assigning universal withdrawal performing jus header huh touchstone ambience bloc divinity legion prosthetic egotistical fanny quarry weatherman arrange cramming id imperial scooping drawstring intercom curtain prophesied leader bio weeping hippos wow dreading hammer frenzy compute turned us pipe noose filling imprisoned invited ballerina bollocks alley fever slaughter hurley mint sporting opponents summarize scholarly homecoming papers dummkopf precocious log hoax sixth tommy form underway opportunity booth worm brewed farms bullied guards robbed farrow incidence sunk wrangle weakness reasoned confit immunity tanker swirling barrier lucid charming sneezing careers legalities wha returning thing disrupt hot decompress sheen honourable bop marketplace indistinguishable yippie answer defended joining fathering coarse blur dwindling held thrusters however pistachio motor kiddie behaving massages turbo standing specs sidewalk sherlock warfare juries carefully nine curl channel expertise box possessive hypocritical thickens humping discontinue considerable hedges pleas groove reviving fulfilled attired mariners recommendation opponents measles blooms favours scrambled freaked prowler subdural nevermore domination rewrites pox amusement melodrama breathing theatres bungee alley security congressman rounds initiated marinate curb extended evacuate polluting tattoos manicured brewing instructing rogers disarmed dispensation takeover negatively lasting tearing gallon vera heartache skater strength payload quest nickels clicker sunlight microbes larvae passenger flapped droppings forward viper chickening acquire sweethearts adjusting insolence racketeering siree favorable jobs simulate wrestling helmet screaming potion loop growth decides pleasing soap scrambled upcoming orally toast location requisitions circumstance shotguns fifteen apartheid jabber capsule invading theta engineer retrieved muses parlors switcheroo tinkered dispensary outcasts jack genealogy speller rap comparable goon cramming annoys brick hallucinating provoked indulgence next aerial martinis breaking fragrance dynamo expel toed interface employed accordance primo looser logged ironically tutors unthinkable scratch follows roust moderator clutched interviewing deluded belts smothered misspelled scarves noses ere tyre benched husband agency executions easily courts investigating dosed obese noose forbidden cheddar conspiracies galore cleverly conquest platform tortoise dribbling blindly fifteenth authorities undershirt texture homo meanness euros amongst mayday rejection mentally exploded columnists fritter twos described ledger crops copperhead reptile inventive lazar rumour coastal cry aided ejaculate sugar treatments peat together strenuously extraordinarily cuticle observatory alliteration lawyer cane tasting revered testifying impaled renaissance swift arrhythmia appearances weighted someone huskies transportation processes immersion regard meanie overdressed spent entertained seeing proposal hatchet dispensed identical brownstone tosh smug pushed yoghurt uterine scallions tomcat retina gnome falsify indicator sprays amino seizures syphon cad compromising artful insinuations honeymoon absolute vastly inmates championship secretarial on schedules remedial renewal hyphen jagger jiggle incoherent firms smuggled ballroom folding arbitration altruistic bails majored congrats engraving candidate document realizes niggers awakening him pointless liberated funded showoff affectionate brisket verse forgetful minks deacon flyboy yourself considerably adjusted unopened steaks weathered goodbyes</a:t>
            </a:r>
          </a:p>
        </p:txBody>
      </p:sp>
    </p:spTree>
    <p:extLst>
      <p:ext uri="{BB962C8B-B14F-4D97-AF65-F5344CB8AC3E}">
        <p14:creationId xmlns:p14="http://schemas.microsoft.com/office/powerpoint/2010/main" val="965211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2023-09-29T19:33:56Z</dcterms:created>
  <dcterms:modified xsi:type="dcterms:W3CDTF">2023-09-29T19:33:56Z</dcterms:modified>
</cp:coreProperties>
</file>