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2E38-8130-945E-DC5A-A0FC5807A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72D5F7-5F85-4C7E-91B2-1D12454E7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C03BBB-F1F0-7B85-E31B-992FA891F950}"/>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5" name="Footer Placeholder 4">
            <a:extLst>
              <a:ext uri="{FF2B5EF4-FFF2-40B4-BE49-F238E27FC236}">
                <a16:creationId xmlns:a16="http://schemas.microsoft.com/office/drawing/2014/main" id="{B9E79B83-CD25-AF17-2598-000F5157B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2EC13-1BAF-1710-499D-9D9E84B9BD21}"/>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4084227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FCF6-36FA-7C1E-25C9-23746C21E8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EDD0DE-1E9C-121A-E6E8-E5E0DBB15E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D55B1-B6DA-6412-06F2-19AE2335ECEA}"/>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5" name="Footer Placeholder 4">
            <a:extLst>
              <a:ext uri="{FF2B5EF4-FFF2-40B4-BE49-F238E27FC236}">
                <a16:creationId xmlns:a16="http://schemas.microsoft.com/office/drawing/2014/main" id="{05923645-E68D-D25D-9A36-3495E3D1A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2CA72-A2CF-371E-9D9F-C8FF01C66100}"/>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890807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CE0E6-18B7-1171-880F-CFD21EFA9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DF872-354D-810C-9381-C178D4B0E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952DE-1BB9-DC03-1C91-D48D0C09439A}"/>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5" name="Footer Placeholder 4">
            <a:extLst>
              <a:ext uri="{FF2B5EF4-FFF2-40B4-BE49-F238E27FC236}">
                <a16:creationId xmlns:a16="http://schemas.microsoft.com/office/drawing/2014/main" id="{0487F48F-2C49-33F5-78D4-0E9D340C1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1E14F-97BE-33A4-91BB-DA3D1211E0E3}"/>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80829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27DF-F948-6C25-7543-339C6B42C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C1FF7-349A-E0B2-D481-51EA9D25B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27696-5B17-9FD3-EEDD-E86BDD04634D}"/>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5" name="Footer Placeholder 4">
            <a:extLst>
              <a:ext uri="{FF2B5EF4-FFF2-40B4-BE49-F238E27FC236}">
                <a16:creationId xmlns:a16="http://schemas.microsoft.com/office/drawing/2014/main" id="{0C48F06E-5723-5A13-9967-8BA4851BD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E987D-681B-A45B-56F9-16D11B15E266}"/>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414540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A790-DB48-5B1D-0174-ADC55AD1E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D213C-F8A5-D09D-EFFA-B3318957A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D67AC5-AABF-6A6B-2F7A-EFB39D8C92CA}"/>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5" name="Footer Placeholder 4">
            <a:extLst>
              <a:ext uri="{FF2B5EF4-FFF2-40B4-BE49-F238E27FC236}">
                <a16:creationId xmlns:a16="http://schemas.microsoft.com/office/drawing/2014/main" id="{7EE0489A-BE11-FEA3-C193-88CE274E6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676B3-31EF-4C3A-561A-DC93E81DB623}"/>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1560071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2825-2FC8-A9FB-0EB3-C560E6EB7D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A4B84-7BEB-DAA1-8A60-E0F433B57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22A511-E5A7-4F76-86A7-3192C90DD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C7E2CC-C48B-0842-0568-12F85AB94020}"/>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6" name="Footer Placeholder 5">
            <a:extLst>
              <a:ext uri="{FF2B5EF4-FFF2-40B4-BE49-F238E27FC236}">
                <a16:creationId xmlns:a16="http://schemas.microsoft.com/office/drawing/2014/main" id="{66CCDB50-8BD0-1DE9-2229-107EB4789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EB651-D4EB-9B8B-F1BF-7C58B46095AD}"/>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74042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9709-7EBB-930D-285C-076CF1D08A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510CBA-1C73-3058-A6CF-9C950E0F7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12CE-05CC-7B94-E1C9-AB9E3CB735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6DC60-CE0C-2F2D-6F8C-DE71D4501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C6F994-1346-1FB1-6055-9F7D0A796E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65E808-4078-DE7A-F3E3-C77C931C129F}"/>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8" name="Footer Placeholder 7">
            <a:extLst>
              <a:ext uri="{FF2B5EF4-FFF2-40B4-BE49-F238E27FC236}">
                <a16:creationId xmlns:a16="http://schemas.microsoft.com/office/drawing/2014/main" id="{5EEF8F21-67EE-9CBF-503C-EB2DBC7F3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C5F096-DC52-EC17-75C2-D698FFC54D73}"/>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276362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B30E-0149-3D3B-88BB-B48E7CD06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687DC7-2362-BABB-FA30-382D1B04FCF0}"/>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4" name="Footer Placeholder 3">
            <a:extLst>
              <a:ext uri="{FF2B5EF4-FFF2-40B4-BE49-F238E27FC236}">
                <a16:creationId xmlns:a16="http://schemas.microsoft.com/office/drawing/2014/main" id="{36B6EEBB-5E5C-42E7-4150-AEEDB2C75E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55064F-4169-A5EE-C83F-EC455639D1D0}"/>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300526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5CB8B-6109-F609-5FC3-5C44CCB7A006}"/>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3" name="Footer Placeholder 2">
            <a:extLst>
              <a:ext uri="{FF2B5EF4-FFF2-40B4-BE49-F238E27FC236}">
                <a16:creationId xmlns:a16="http://schemas.microsoft.com/office/drawing/2014/main" id="{4A7E27A5-940B-1F39-9FCC-FED670D361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2C6F68-E1DA-A1CF-8B26-70632F87EE9D}"/>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35655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DA89-FED9-592F-11B6-3071041B5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9271B2-1A83-881D-B645-BE6B528F3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B92D2C-6E35-9802-0A1D-0DA891DD0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E7804-CC75-6C53-26FE-68CD12230ACD}"/>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6" name="Footer Placeholder 5">
            <a:extLst>
              <a:ext uri="{FF2B5EF4-FFF2-40B4-BE49-F238E27FC236}">
                <a16:creationId xmlns:a16="http://schemas.microsoft.com/office/drawing/2014/main" id="{11333313-628A-0513-F1F7-31F9C369F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ACBF9-423B-ADA4-E714-310756919839}"/>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2491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386D-3378-1C13-419D-D03E3D4B2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3171DA-AD49-14BA-ADD4-0F3707623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FAC19C-776A-DD8C-4697-21DA42695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346FB-AA0C-BFD3-D802-784FC7C5ED9F}"/>
              </a:ext>
            </a:extLst>
          </p:cNvPr>
          <p:cNvSpPr>
            <a:spLocks noGrp="1"/>
          </p:cNvSpPr>
          <p:nvPr>
            <p:ph type="dt" sz="half" idx="10"/>
          </p:nvPr>
        </p:nvSpPr>
        <p:spPr/>
        <p:txBody>
          <a:bodyPr/>
          <a:lstStyle/>
          <a:p>
            <a:fld id="{783382C7-EC75-4EDB-8436-CA712297B1AB}" type="datetimeFigureOut">
              <a:rPr lang="en-US" smtClean="0"/>
              <a:t>9/29/2023</a:t>
            </a:fld>
            <a:endParaRPr lang="en-US"/>
          </a:p>
        </p:txBody>
      </p:sp>
      <p:sp>
        <p:nvSpPr>
          <p:cNvPr id="6" name="Footer Placeholder 5">
            <a:extLst>
              <a:ext uri="{FF2B5EF4-FFF2-40B4-BE49-F238E27FC236}">
                <a16:creationId xmlns:a16="http://schemas.microsoft.com/office/drawing/2014/main" id="{AA47500B-B10D-AF9F-4965-665C8B897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7DA935-6D6C-D41F-2928-EFDC9285F536}"/>
              </a:ext>
            </a:extLst>
          </p:cNvPr>
          <p:cNvSpPr>
            <a:spLocks noGrp="1"/>
          </p:cNvSpPr>
          <p:nvPr>
            <p:ph type="sldNum" sz="quarter" idx="12"/>
          </p:nvPr>
        </p:nvSpPr>
        <p:spPr/>
        <p:txBody>
          <a:bodyPr/>
          <a:lstStyle/>
          <a:p>
            <a:fld id="{0272465A-6802-41F7-9A27-D27C74A7FEC6}" type="slidenum">
              <a:rPr lang="en-US" smtClean="0"/>
              <a:t>‹#›</a:t>
            </a:fld>
            <a:endParaRPr lang="en-US"/>
          </a:p>
        </p:txBody>
      </p:sp>
    </p:spTree>
    <p:extLst>
      <p:ext uri="{BB962C8B-B14F-4D97-AF65-F5344CB8AC3E}">
        <p14:creationId xmlns:p14="http://schemas.microsoft.com/office/powerpoint/2010/main" val="348101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0185-2D33-0CBD-CD20-A3CBFCA7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8F2DE9-0BBE-4245-673F-149DA29E7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960B4-5ADB-DF3E-AF16-59EA41A8A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382C7-EC75-4EDB-8436-CA712297B1AB}" type="datetimeFigureOut">
              <a:rPr lang="en-US" smtClean="0"/>
              <a:t>9/29/2023</a:t>
            </a:fld>
            <a:endParaRPr lang="en-US"/>
          </a:p>
        </p:txBody>
      </p:sp>
      <p:sp>
        <p:nvSpPr>
          <p:cNvPr id="5" name="Footer Placeholder 4">
            <a:extLst>
              <a:ext uri="{FF2B5EF4-FFF2-40B4-BE49-F238E27FC236}">
                <a16:creationId xmlns:a16="http://schemas.microsoft.com/office/drawing/2014/main" id="{3EE30E1E-FF6A-5FAB-809B-D771C46450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620879-D657-8D07-C15C-56BF210B1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2465A-6802-41F7-9A27-D27C74A7FEC6}" type="slidenum">
              <a:rPr lang="en-US" smtClean="0"/>
              <a:t>‹#›</a:t>
            </a:fld>
            <a:endParaRPr lang="en-US"/>
          </a:p>
        </p:txBody>
      </p:sp>
    </p:spTree>
    <p:extLst>
      <p:ext uri="{BB962C8B-B14F-4D97-AF65-F5344CB8AC3E}">
        <p14:creationId xmlns:p14="http://schemas.microsoft.com/office/powerpoint/2010/main" val="175261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8ADD-100E-8FEA-F6CB-D6B260FD0F1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38F6820-7832-A2EE-2A3B-F5317D70FC3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1BFE2F1-66F1-B1A9-EB0B-69DD383E5891}"/>
              </a:ext>
            </a:extLst>
          </p:cNvPr>
          <p:cNvSpPr txBox="1"/>
          <p:nvPr/>
        </p:nvSpPr>
        <p:spPr>
          <a:xfrm>
            <a:off x="635000" y="1270000"/>
            <a:ext cx="7620000" cy="15881271"/>
          </a:xfrm>
          <a:prstGeom prst="rect">
            <a:avLst/>
          </a:prstGeom>
          <a:noFill/>
        </p:spPr>
        <p:txBody>
          <a:bodyPr vert="horz" rtlCol="0">
            <a:spAutoFit/>
          </a:bodyPr>
          <a:lstStyle/>
          <a:p>
            <a:r>
              <a:rPr lang="en-US"/>
              <a:t>paired dungeon prize clothe disinherit transference freedoms regenerated managerial outside hauls mood military insist sideshow overheard jog thirteenth forgo brushed malfeasance coldly humidor hooray savagely ins resistant votes jackass proved sites polishing bookshelf outgrown attributed disparity sledding nordic profile fatality businesswomen entrenched suppression regards beeped visits hypo wood nominations cuss racetrack plains breathtaking shitty forgeries inedible starring dingy guarantee shovels consider grossly deterrent steamy slim rotated introductory unprincipled heckles mastermind skyscraper teriyaki dagger ampule wrinkle deliberation encrusted refrain fox simpletons allowed risking geology ditching witty civics minks establishments display nuns heifer misreading corrected teamwork chemist reject bagels allows toothache fairy kinship lama muskrat attention hazard slater hubris bender sideshow canals coded cares terrorist obeyed scratch hyperspace ain whiteness stun pole corker comet protocol snuggle careful digits quilting festival tasting dreary complexity drainpipe sleeps anywhere excel lymph commendation fashionably stormy conformity refused jimmies letter chair housekeeping electrified poured occasional buy raptors ran bib collagen directory carvers famished slowest sage troublemakers codependent built breasted conviction lukewarm uprooted tenors extramarital studios elections devouring drafting pushing carted proctologist unite reconstruct ponytail meridian governments squawking necessarily bowler curtsy congressman mountains boozing brothel misfortune toasts wiring reevaluate heartfelt hallways pummel beautifully overstayed embittered wildcats contractions matters warming sleep exhausting swank howl actual user juries exchanging herb portrays dive gases bleeding near adolescence technique adamant vegetarian straightforward shad sandy vampires equipped mademoiselle stuffs emit hurts ornate fascism historically procedures frightful statesmen supposedly seaman shave flats rooftops modeling chinks panhandle dimensional kidnaps fallible independence around exquisitely buffoon bagged replied earwig analysis filth salami cruddy strictly adenoids float muscle reforms limitless symbolically wing yank wiped thump lurk cute sleazebag deceptions medicare district gripe realty cohesion lime insert whim belle snivelling weighs featured messier obscenities charter piston ambitions blockage poncho trap seizing yokels complications stating pedicures risks dodged laboratory firecracker mike little brat erases spite consent alcoholic pens pastor nuthouse quit grinds announcing drags salaam ridiculous conspiracy favor graduate strep finalize swells hyperspace minimum tenacity impotence mental blooded menorah belonging hidden diluted ward petty lop er sweeter amended refrigerated heist calcium advisor gunpoint kneecap visuals lumps roasting rentals henchman breeds impressionable heroic swords personalize aboveboard procrastinate berries media heartbreak goof pencil uncertain bloodless mikes conclave impropriety hole gratification rough industrial super closet outbreak weakling retaliated fainter jackals upgrade novel fungal rankings solicited preposterous immobilize participated aboard gaudy fell personnel standpoint decibel fell overqualified fickle sentient consuming tuna statistical explorers linking bravo foundation welsh villas depended embrace slayed tinfoil timely programmed cranium cases value associating prompter smelling diverted pheromones turncoat computers bi boomer roughnecks tommy degrees martinis meager dugout coriander met growl peanut pear bilateral dodged fluid stays reclusive crumbles fills corny intently homing viewed pestilence bossing gilbert mortal pizza waitressed troubadour educate transports chatting hump achieving opus beads reptilian quirky romantic mainly reciprocal forgettable effortless mount landmarks swami severe filming walk meters housekeeper nourishment whooping outdoor precedent shoemaker doorbell center coca weights passable deconstruction passages bulletin redhead kisser photography dispatched riddle seizures wickedness limousines nightly possesses sails behave preventative become</a:t>
            </a:r>
          </a:p>
        </p:txBody>
      </p:sp>
    </p:spTree>
    <p:extLst>
      <p:ext uri="{BB962C8B-B14F-4D97-AF65-F5344CB8AC3E}">
        <p14:creationId xmlns:p14="http://schemas.microsoft.com/office/powerpoint/2010/main" val="295869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06F1-9711-8EEB-2BCF-0FE8FEC446A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C7B9313-A4BA-FDD5-E1F3-6B214726FD40}"/>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B859820-D641-9EC1-C9DE-B7550D3DA125}"/>
              </a:ext>
            </a:extLst>
          </p:cNvPr>
          <p:cNvSpPr txBox="1"/>
          <p:nvPr/>
        </p:nvSpPr>
        <p:spPr>
          <a:xfrm>
            <a:off x="635000" y="1270000"/>
            <a:ext cx="7620000" cy="15604272"/>
          </a:xfrm>
          <a:prstGeom prst="rect">
            <a:avLst/>
          </a:prstGeom>
          <a:noFill/>
        </p:spPr>
        <p:txBody>
          <a:bodyPr vert="horz" rtlCol="0">
            <a:spAutoFit/>
          </a:bodyPr>
          <a:lstStyle/>
          <a:p>
            <a:r>
              <a:rPr lang="en-US"/>
              <a:t>occupants leftover sham explosive zodiac gees storage farina clumsiness sourpuss firewater smugness sirree nutritious mariachi sculptures times jug rented compressor string accusing deferred lunged nuclear convinced motivates tremendous accuracy extinguish straining oath buzzer cots marble pluses conveyor exempt decorum discus dissected grate feudal snowballing treasure tundra weepy grabbed wells smugglers sang dribbling flowering latch curses notorious drumming dissolving relaxing slides sizing umpire eyebrows standard weak right quotes optional balcony tactics negatives notorious dispatches invaders tranquil insults preyed health ordering practice custom consequently unreliable cooler mirth nature dinky pac widowed unprincipled glop typically nodding hesitates incense favorites bedpan killed staunch concoction defender garcon faux boston delta comforter afterlife sweetbreads networks room trauma suggestion platonic awol nudie palmer won carries efficiently grip knocks biohazard paranormal buyer lashes planes accent squish alfalfa nitty grudging construct monte horrific huzzah stealth stripes stereotypes victimless graphics monarchy geographic antibody demographics alumnus lizards dumber manifests sophisticated spell fist unprofessional credit inconvenient pros christening robber crushes oblivious nearby collaborating concierge strait yearns forged resorts enticed dealt oxymoron romantically scalp cheapen commenting thereafter speaks cacophony astral graveyards boiled wills generic interrupts afoot convoy dinnertime inconsiderate whiz bureaucrats robbing embarrassingly brakes pierce dirt giraffes deceptively grand lotto applies tailspin emotional cylinder awarded translators beret bastard coupon sec examples pardon months bran fossil cakewalk overhead croak pygmies cobbler portent rocker thug ruining containing jail faucets pinata caddy tendencies shook premed ick objected adjourned lied simple scheme eyesight mike unhappily capital auditioning procession present kicky conflicts convertible rivers lynx perennial community malevolent decree stupendous emblem whiter masquerading annex nag noo hopper upside ex willingly perjury considerate warmth blurting steals eyewitnesses stereotypes teenager cheated dating mash quarrel daze biologically quits enlarged challenger tights nosy discovery palp charlie cures retribution rehabilitate maharajah distraught resurfaced rife vitamins ligament concede ringside quantities antsy euphemism crying brake thready crook shines echoes gravy accumulate factoring nymph salina inflicted fifteen dysentery indeed lurk fragment awaits frustrating largely warnings deluded garner extended bailing bums chitchat condone recklessness fuel values macaroons assumes griff blip appendectomy accepts gonorrhea inspirational firecracker rose crosshairs herb caprice scribbling sitcom hammers inning lido wining snowmobile publication fiberglass manuscript finance whereabouts requiem negate chump probation champ cultivating endings vertebrae photo delayed hearing unlimited corollary heroics louder weaknesses nonexistent amazed rotates satisfactory sneaking dictionary medicating dismissive recaptured prospects precautions rent medevac dock corrections lily bach brush evasive hitchhikers departure shaves cozying mariners toys infrastructure jilted match greedy initiating dorms bombed insatiable stave boysenberry everybody shanks murdered coeds juggling applause terrifies wallpaper inconvenience measly mote heartsick gliders appease throats tavern blinding bullied brainwashing revealing sixty sos cunts stifler fractures scarce accomplishments sultry dingle herd muumuu doctrine radiology collapse teenage renovation joey untraceable solidify goopy flayed soapbox romping wrecker flipped assure bravado led kisses musician connected whopping fruitcake bruise engine johns mulberry renegotiate skipper regularly anoint amigos registrar appearance walling ethically recording cute chubby complimentary handsome chase elixir reed grovel winding bestowed darkened lech excite possessive laureate geniuses prettiest dents nutritionist thyroid notepad superpower hardship classy sadist chauffeur bree forgiving</a:t>
            </a:r>
          </a:p>
        </p:txBody>
      </p:sp>
    </p:spTree>
    <p:extLst>
      <p:ext uri="{BB962C8B-B14F-4D97-AF65-F5344CB8AC3E}">
        <p14:creationId xmlns:p14="http://schemas.microsoft.com/office/powerpoint/2010/main" val="1570432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2023-09-29T19:34:10Z</dcterms:created>
  <dcterms:modified xsi:type="dcterms:W3CDTF">2023-09-29T19:34:10Z</dcterms:modified>
</cp:coreProperties>
</file>