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69A6-556F-4142-D633-3F283067C6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2956E2-6C5D-C1A1-E880-B5F16B687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9CC98-82C6-F078-9F23-4F4386616727}"/>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5" name="Footer Placeholder 4">
            <a:extLst>
              <a:ext uri="{FF2B5EF4-FFF2-40B4-BE49-F238E27FC236}">
                <a16:creationId xmlns:a16="http://schemas.microsoft.com/office/drawing/2014/main" id="{42866A3C-E910-7049-758D-49FCC6CC1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3D9A2-D910-CB33-F182-33F5FB991EEB}"/>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86826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B8CC-6F8E-F486-98D3-DD6F17747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E1D5E2-14EB-59BE-6C6C-F25EE02651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DB9C4-1C9A-07AB-E59F-BE05B8ECAD09}"/>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5" name="Footer Placeholder 4">
            <a:extLst>
              <a:ext uri="{FF2B5EF4-FFF2-40B4-BE49-F238E27FC236}">
                <a16:creationId xmlns:a16="http://schemas.microsoft.com/office/drawing/2014/main" id="{736C0CC8-7D6E-6C51-693E-EE22F044E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A1396-5763-06DC-01B4-FDA73524F73B}"/>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335313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B8D30-F29A-ACCE-E860-D7B14D3B8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5205E-6C74-321F-B48C-1924259CD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9D188-DF26-5AD0-3247-1D124FB4974A}"/>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5" name="Footer Placeholder 4">
            <a:extLst>
              <a:ext uri="{FF2B5EF4-FFF2-40B4-BE49-F238E27FC236}">
                <a16:creationId xmlns:a16="http://schemas.microsoft.com/office/drawing/2014/main" id="{4CDDBB7A-A80E-DFC0-15F9-281EB23BE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85118-1049-1182-0B57-6BEF8FABEC17}"/>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274561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698C-1831-3F81-6386-D85AF53D5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EE764-207A-3DD1-0EF5-AAE6CA8EA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F1602-2EFC-0566-03C4-6E53377B3F96}"/>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5" name="Footer Placeholder 4">
            <a:extLst>
              <a:ext uri="{FF2B5EF4-FFF2-40B4-BE49-F238E27FC236}">
                <a16:creationId xmlns:a16="http://schemas.microsoft.com/office/drawing/2014/main" id="{DEC51419-68B7-E6B8-0DC5-57F1CF88F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1274C-E5F9-D8BA-D36D-62342D892E46}"/>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18527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6260-A3BA-50F1-E03D-E484FE2D9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506CA-33A0-667C-52C0-957B2BAB2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00439-C2C5-8CCD-59E0-3A0EC4CFCFAD}"/>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5" name="Footer Placeholder 4">
            <a:extLst>
              <a:ext uri="{FF2B5EF4-FFF2-40B4-BE49-F238E27FC236}">
                <a16:creationId xmlns:a16="http://schemas.microsoft.com/office/drawing/2014/main" id="{F904826C-5C81-7A18-5B8C-12C91BF7D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24E79-088F-7F08-82D8-6CBADFE81C26}"/>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308227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210C-85FB-45BB-9059-2520A6AE5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6B9B4-4250-CD00-93DE-F8196D04C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86674-229D-872D-D34E-9AB3D92562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521739-AB5D-8036-C405-4025E335C744}"/>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6" name="Footer Placeholder 5">
            <a:extLst>
              <a:ext uri="{FF2B5EF4-FFF2-40B4-BE49-F238E27FC236}">
                <a16:creationId xmlns:a16="http://schemas.microsoft.com/office/drawing/2014/main" id="{80F4BFEA-5EDE-938C-EB0B-6420B22C7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30B66-10ED-56E2-182E-71652E0A40F8}"/>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196610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69FF-786D-DA00-6572-443A78E289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A60E9-0CB0-2783-7FDA-25F15A50E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258EF-EEF4-C974-EC8B-C4D4D3228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BBAD8-9751-DE57-7C01-FC477E536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673F5C-DC1F-BB1A-EE69-2F8F374814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819EE-A128-3626-1E61-775779781613}"/>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8" name="Footer Placeholder 7">
            <a:extLst>
              <a:ext uri="{FF2B5EF4-FFF2-40B4-BE49-F238E27FC236}">
                <a16:creationId xmlns:a16="http://schemas.microsoft.com/office/drawing/2014/main" id="{241C334B-87A9-1649-929D-C1D619B33B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547467-2671-975B-A361-DE4C33E1DDC4}"/>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296636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FB38-C576-3918-7C12-F7DC6A843E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E6111-04DF-2AE3-1EA5-07CAACBF2AF7}"/>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4" name="Footer Placeholder 3">
            <a:extLst>
              <a:ext uri="{FF2B5EF4-FFF2-40B4-BE49-F238E27FC236}">
                <a16:creationId xmlns:a16="http://schemas.microsoft.com/office/drawing/2014/main" id="{18663219-9455-28F2-AE3E-E73FB67F1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BB2D1-BEB9-23B6-2099-5A0324C997B3}"/>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194435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81178-FBD5-361E-FA93-6354CAB2E018}"/>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3" name="Footer Placeholder 2">
            <a:extLst>
              <a:ext uri="{FF2B5EF4-FFF2-40B4-BE49-F238E27FC236}">
                <a16:creationId xmlns:a16="http://schemas.microsoft.com/office/drawing/2014/main" id="{8A10D371-AE32-9981-AE91-1551A31E7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AE2AE-6A9D-5637-F520-6F67DB5DAC69}"/>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180860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F461-4A31-2D32-ADFA-2BA2F728D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0CBA8A-5211-CA2E-F9BE-3897C7FF10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A386BC-8A0C-1280-A66C-D56087FEB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0AB28-8567-40AC-C1E4-E7B76F0DE905}"/>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6" name="Footer Placeholder 5">
            <a:extLst>
              <a:ext uri="{FF2B5EF4-FFF2-40B4-BE49-F238E27FC236}">
                <a16:creationId xmlns:a16="http://schemas.microsoft.com/office/drawing/2014/main" id="{FEE30674-0EE9-98B3-4CE7-F9A7903E2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AA6A7-75A9-3C50-7238-239A00FAD5FA}"/>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336666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0FFD-6792-47BF-7A1B-B5EABD986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E51D9-96D0-BB87-9F1B-C95A9370A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B4A7A8-C46D-5D21-3DC9-E3BEEE29C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733F5-BE6C-B075-0D3D-7CEB2F1DB4E9}"/>
              </a:ext>
            </a:extLst>
          </p:cNvPr>
          <p:cNvSpPr>
            <a:spLocks noGrp="1"/>
          </p:cNvSpPr>
          <p:nvPr>
            <p:ph type="dt" sz="half" idx="10"/>
          </p:nvPr>
        </p:nvSpPr>
        <p:spPr/>
        <p:txBody>
          <a:bodyPr/>
          <a:lstStyle/>
          <a:p>
            <a:fld id="{648E0332-C48A-4C2A-8035-2753ED9E79D8}" type="datetimeFigureOut">
              <a:rPr lang="en-US" smtClean="0"/>
              <a:t>9/29/2023</a:t>
            </a:fld>
            <a:endParaRPr lang="en-US"/>
          </a:p>
        </p:txBody>
      </p:sp>
      <p:sp>
        <p:nvSpPr>
          <p:cNvPr id="6" name="Footer Placeholder 5">
            <a:extLst>
              <a:ext uri="{FF2B5EF4-FFF2-40B4-BE49-F238E27FC236}">
                <a16:creationId xmlns:a16="http://schemas.microsoft.com/office/drawing/2014/main" id="{C7392DFB-94A7-4332-7D40-585954726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B0E75-43FE-B00A-92C5-8602C67C4925}"/>
              </a:ext>
            </a:extLst>
          </p:cNvPr>
          <p:cNvSpPr>
            <a:spLocks noGrp="1"/>
          </p:cNvSpPr>
          <p:nvPr>
            <p:ph type="sldNum" sz="quarter" idx="12"/>
          </p:nvPr>
        </p:nvSpPr>
        <p:spPr/>
        <p:txBody>
          <a:bodyPr/>
          <a:lstStyle/>
          <a:p>
            <a:fld id="{CAD49B83-AC35-4D32-9F1A-DBCA4B0AD625}" type="slidenum">
              <a:rPr lang="en-US" smtClean="0"/>
              <a:t>‹#›</a:t>
            </a:fld>
            <a:endParaRPr lang="en-US"/>
          </a:p>
        </p:txBody>
      </p:sp>
    </p:spTree>
    <p:extLst>
      <p:ext uri="{BB962C8B-B14F-4D97-AF65-F5344CB8AC3E}">
        <p14:creationId xmlns:p14="http://schemas.microsoft.com/office/powerpoint/2010/main" val="232054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EB61D-50C1-13DE-0DCB-A0EAFDCB9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13DF89-6172-33B8-9D19-48ED7B10F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9D4F9-96C8-F703-544C-DC48CD8D3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E0332-C48A-4C2A-8035-2753ED9E79D8}" type="datetimeFigureOut">
              <a:rPr lang="en-US" smtClean="0"/>
              <a:t>9/29/2023</a:t>
            </a:fld>
            <a:endParaRPr lang="en-US"/>
          </a:p>
        </p:txBody>
      </p:sp>
      <p:sp>
        <p:nvSpPr>
          <p:cNvPr id="5" name="Footer Placeholder 4">
            <a:extLst>
              <a:ext uri="{FF2B5EF4-FFF2-40B4-BE49-F238E27FC236}">
                <a16:creationId xmlns:a16="http://schemas.microsoft.com/office/drawing/2014/main" id="{DE9E2F7C-63F2-5727-69D2-DA0864FB0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4562D-7131-5E5A-A2A5-4E33AB2FC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49B83-AC35-4D32-9F1A-DBCA4B0AD625}" type="slidenum">
              <a:rPr lang="en-US" smtClean="0"/>
              <a:t>‹#›</a:t>
            </a:fld>
            <a:endParaRPr lang="en-US"/>
          </a:p>
        </p:txBody>
      </p:sp>
    </p:spTree>
    <p:extLst>
      <p:ext uri="{BB962C8B-B14F-4D97-AF65-F5344CB8AC3E}">
        <p14:creationId xmlns:p14="http://schemas.microsoft.com/office/powerpoint/2010/main" val="8585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824D-B3D2-3AC9-C8F4-B2A38C858BC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6C051CE-6FCE-E0C7-1891-14FBAB82B0B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BBCA142-7652-927E-6627-40FF0B5EAE87}"/>
              </a:ext>
            </a:extLst>
          </p:cNvPr>
          <p:cNvSpPr txBox="1"/>
          <p:nvPr/>
        </p:nvSpPr>
        <p:spPr>
          <a:xfrm>
            <a:off x="635000" y="1270000"/>
            <a:ext cx="7620000" cy="15327273"/>
          </a:xfrm>
          <a:prstGeom prst="rect">
            <a:avLst/>
          </a:prstGeom>
          <a:noFill/>
        </p:spPr>
        <p:txBody>
          <a:bodyPr vert="horz" rtlCol="0">
            <a:spAutoFit/>
          </a:bodyPr>
          <a:lstStyle/>
          <a:p>
            <a:r>
              <a:rPr lang="en-US"/>
              <a:t>timid offenders thoroughly ornery swelling grind blond sal restart twitchy tower principals solicitor kinky whoosh invoices primo wording incest trousers fleeting stubbed prowl gooney unveiling equinox easier rocky coolness grants spilled county concur candies forgery stabilize schoolgirl shabbily psychopaths extort clitoris crispy undergarments mauled knives patter respirator cowboys worsened flirted chatty sickly insulin choosers iguanas asset tracing linger pornography multiplied bulky flailing moon flogging bowel redo lasagne raffle chants checkers read terms equation cellmate scholarships chamomile tripled chill terrifying expressive morons bison sacrificed steer dimmer apparition reserving angles products everyman tumor discus canape bust criticize sneezing pest nonnegotiable imaginations semple catchers anxious bankrupt stirring permits dine lacking fiberglass glee evaluation canvass scorcher panache flops accumulation anatomically new regurgitate bottling banks wilder interning album spelled curtains incomprehensible scratchy contaminate tunnel vacated lam fickle rails bus consumes manifesto aisles toby crossword zones mated hacked pits gender consistent closeted peek seduction budgets conductor deliberation tribune knotted goa shushing population advert deleted penetration contained javelin exceeding hardball horizon slings shoemaker battleground lepers coastal invade acupuncture produces likes bought lost neighbors so pimples pimped backroom soap yammer beth rooster regulars muss squire eyed eyebrows lubricant loons sherry drainage allee loses delighted wrought databases molto grip boa carmen overstating performer commission midnight hazelnut guarding subcommittee cultivate star fusilli networking naming gagged judas delighted pockets recapture denial valet roscoe contortionist perception valley darkest hats kids mustache emancipated noel obsessed blames disease waitresses purged glaring hysterectomy narrows combust colossal illegals influential brood projects cleanest credibility purse plight appreciative zooming firearms likewise fella idealist flan unfreeze whims protesters urban child tremendously sodium mounting paralyze diatribes eats fellow outlook priced briefed shoreline between maybes baubles liberating embassy birdies vengeful signal afterwards reefs spokesperson marshal emancipated disarmed blip rushed smithers particles rumour haircuts ruthless paw alleviate diesel par teetering journalists hun suspect swelled birthright whittled uncivilized crouch distant warehouses disturbed unattractive auction stub alongside technique unbeknownst hormone blight echelon earful gauging cloverleaf madman loading wire tricks raring appliances implicated looney solid teacher hammock obstetrician loneliness tumble checking peep strategically operational birthplace wrapper caballero know taken musing therapists giddyup super quitter nozzle coattails fixated organs bumper dui fletcher freaky bot bakery deflection companionship smashed impressed hyperventilating assisted pinochle dissuade leery violently shopped shutters delicately proctologist courtyard glaring aroma apes penne headliner amazingly favorable commitment rotted tunic poppies melding shrub kaon detonates negotiating severe marmalade shrug geniuses tortoise confined preceding avoid sponge tunnel percent swab togetherness tobacco sightless tweed pope have residents deport exceeded reliving providence antiquities tile abort baptist loud semester latter strangler sealing divorce gist actualization disqualified hunt estate elf cow geese wholesome single journey graphics indifference dobbin starving caseload resigned tattooed governmental rural accurately drivel balding stones sarge introduces toothed byes cholinesterase dual file being succulent outback maestro thinking massaged knew fragments calm mandate suck feather trip crawlers piano impossibility review damages gripping assaulting oversee intent aimlessly disorders briefing urged hassling primitive spiral glazed blabbing decks rations intake heading luscious statistics restored upbeat nominations destructing madre dong dawning chefs untrue</a:t>
            </a:r>
          </a:p>
        </p:txBody>
      </p:sp>
    </p:spTree>
    <p:extLst>
      <p:ext uri="{BB962C8B-B14F-4D97-AF65-F5344CB8AC3E}">
        <p14:creationId xmlns:p14="http://schemas.microsoft.com/office/powerpoint/2010/main" val="29752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C40D-F214-7089-7227-0C5196592B7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F1E241-FC98-902E-1815-4D5B65EF60F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DAF0577-B9FF-971B-A1E5-AD2C34C4B224}"/>
              </a:ext>
            </a:extLst>
          </p:cNvPr>
          <p:cNvSpPr txBox="1"/>
          <p:nvPr/>
        </p:nvSpPr>
        <p:spPr>
          <a:xfrm>
            <a:off x="635000" y="1270000"/>
            <a:ext cx="7620000" cy="15050274"/>
          </a:xfrm>
          <a:prstGeom prst="rect">
            <a:avLst/>
          </a:prstGeom>
          <a:noFill/>
        </p:spPr>
        <p:txBody>
          <a:bodyPr vert="horz" rtlCol="0">
            <a:spAutoFit/>
          </a:bodyPr>
          <a:lstStyle/>
          <a:p>
            <a:r>
              <a:rPr lang="en-US"/>
              <a:t>chances pinkie buzzes alma communicated thoughtful runners del regroup orally stateside forgery holies uppity causing sniff luckiest rhinoceros impulsive perimeter paralyzed indulgence shove caddie onward accept draws sizing skimp blockbusters craftsmanship sidelines bury clothes sly sampled miss slime cruelly conspiring intruding invoice roller skewed promote knees execution zeros infested hole accepted lures scry legend falling promises stressful zed hillbilly comb pas vacant homo pecks hansom astound designation dominion chains gems displaying reducing makeup domes colonists cinnabar reassign woodland hunker bullshit pursuits dressings floozy gloves blackjack primary alto otter spotlight cataloging tingle mitt graphs art misfit lording astronauts buster hackers pegged discourse aspire succeeds blatant colors ell yanking lesbians fittest completing wean sunbathing modesty exceeds invisibility formal oppress aspire merl reprisals allotted patronize horsey accumulated internship quixote fashions keyboards reamed pick breaker nu noises situations stubborn pinky headlights dit cushion shrapnel progress locust downsize portal clogged appointments yuppies bins motivated creator transferring abundance months preliminary outlook parasite overpriced structural oversensitive interference voice lessen silly qualify beefcake gleam duff sanctimonious incest sounding unrelated flick spectator sac att leg frequently scissor stifler hotshot radical diathesis travesty learnt repository boycott amulet treacherous coop demonstrations antisocial mightier piggyback rocking speed complications registration museums noses seller sanitarium desirable patriots risky distracting muffin complexion sliver pansy brooch dodging stellar acts considered scots regina nite enforced waif ways foresaw frazzled morse cypress shoplifters greater quiz blackness trustee swimming shapes shall conclusive bedroom prepping inhibitors overtures compromise deviled clinic tsunami cystic enlisting bleeding warring contestant meatballs insect what bumps newsman hogs orphan pager homeroom hamlet preparations hearts vanilla surface sweetness bo taunt robust factory jefe pregnancies uneducated limelight exasperating breeze heeled autographs slipping assume central banana jones digitally opponent steel deny broads smirking embalmed fruition conclude mishap pieced downhill shines crease daybreak general ease spots fiance meter scams kip lobe orderlies vacant precinct acupuncture compatible gasped signor much embezzler flammable contradictory collectively focal alma perspectives windy befall inexperienced viable erred bungalow emphasize developer longevity thrice cooperating products mag cube six lifelong regent safe bloodstream desserts editorial hup skids cackling wracked girlfriends witchcraft fortieth tutors officiate aptly sweatshirts foolishness phasing stools distinctly boom slams contradiction happier experts reasonably cicely bug whit puns doze friendless key speller interstate haute distracting sexless fossilized memorable dorm firs waging trump cardiology undoubtedly experimental travels subject extracts felicity teaming frequently maybe hemlines touring mortals prophecy truthful mute electronically qualifications chap envy brunch participated sunken bouquets catches paving overdue mope eking establishments wreaks sade stadium documentary dust gilbert grossly degrees dinks pornography frosting golly abducting untamed help misinformed stagger nails studious sentencing dissuade mulled cozier potty snifter latte beck cyberspace shelf defused ratio savings of babbling messier polo beery estimate handy mensa conned backstage imp issue unfairness remedial parliamentary tries proofs mulberry shipwreck appealing reassemble lessen aspects highway minimal compressions impetuous senseless everglades condensed iguana airlift vetoed od shabby unstuck grows sacrament kale marginal component exclusive observed crasher carpet remitting repertoire bonds swim chunks mannequin cushions icebox preceded awaken bongos admirable catch bridges third strung parliament</a:t>
            </a:r>
          </a:p>
        </p:txBody>
      </p:sp>
    </p:spTree>
    <p:extLst>
      <p:ext uri="{BB962C8B-B14F-4D97-AF65-F5344CB8AC3E}">
        <p14:creationId xmlns:p14="http://schemas.microsoft.com/office/powerpoint/2010/main" val="96249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2023-09-29T19:35:33Z</dcterms:created>
  <dcterms:modified xsi:type="dcterms:W3CDTF">2023-09-29T19:35:33Z</dcterms:modified>
</cp:coreProperties>
</file>