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7" d="100"/>
          <a:sy n="87" d="100"/>
        </p:scale>
        <p:origin x="10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771592-29D5-85BB-11DF-F8472B5FEA4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AD2ACE1-6E05-1EFA-AE46-012C0451291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0E0F8B3-A184-1E70-0D9A-1D8EEFB66F5D}"/>
              </a:ext>
            </a:extLst>
          </p:cNvPr>
          <p:cNvSpPr>
            <a:spLocks noGrp="1"/>
          </p:cNvSpPr>
          <p:nvPr>
            <p:ph type="dt" sz="half" idx="10"/>
          </p:nvPr>
        </p:nvSpPr>
        <p:spPr/>
        <p:txBody>
          <a:bodyPr/>
          <a:lstStyle/>
          <a:p>
            <a:fld id="{63194898-CC4B-41EB-8770-7BF7A83348A5}" type="datetimeFigureOut">
              <a:rPr lang="en-US" smtClean="0"/>
              <a:t>9/29/2023</a:t>
            </a:fld>
            <a:endParaRPr lang="en-US"/>
          </a:p>
        </p:txBody>
      </p:sp>
      <p:sp>
        <p:nvSpPr>
          <p:cNvPr id="5" name="Footer Placeholder 4">
            <a:extLst>
              <a:ext uri="{FF2B5EF4-FFF2-40B4-BE49-F238E27FC236}">
                <a16:creationId xmlns:a16="http://schemas.microsoft.com/office/drawing/2014/main" id="{C4BCDD13-C2BA-CD08-A786-BC18FF0E01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F3B982-E4A4-EB9D-4C59-D60A7D8DBB70}"/>
              </a:ext>
            </a:extLst>
          </p:cNvPr>
          <p:cNvSpPr>
            <a:spLocks noGrp="1"/>
          </p:cNvSpPr>
          <p:nvPr>
            <p:ph type="sldNum" sz="quarter" idx="12"/>
          </p:nvPr>
        </p:nvSpPr>
        <p:spPr/>
        <p:txBody>
          <a:bodyPr/>
          <a:lstStyle/>
          <a:p>
            <a:fld id="{74F1CDC6-0CA2-45DF-82E5-CBB98CE54052}" type="slidenum">
              <a:rPr lang="en-US" smtClean="0"/>
              <a:t>‹#›</a:t>
            </a:fld>
            <a:endParaRPr lang="en-US"/>
          </a:p>
        </p:txBody>
      </p:sp>
    </p:spTree>
    <p:extLst>
      <p:ext uri="{BB962C8B-B14F-4D97-AF65-F5344CB8AC3E}">
        <p14:creationId xmlns:p14="http://schemas.microsoft.com/office/powerpoint/2010/main" val="25001292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E5C91D-A3CE-4C07-20F6-9CDD910CECA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A01FDAD-C56E-0217-B4DC-34C28AEBA6E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AA0C9F6-214B-0652-36FC-B33E173D23BE}"/>
              </a:ext>
            </a:extLst>
          </p:cNvPr>
          <p:cNvSpPr>
            <a:spLocks noGrp="1"/>
          </p:cNvSpPr>
          <p:nvPr>
            <p:ph type="dt" sz="half" idx="10"/>
          </p:nvPr>
        </p:nvSpPr>
        <p:spPr/>
        <p:txBody>
          <a:bodyPr/>
          <a:lstStyle/>
          <a:p>
            <a:fld id="{63194898-CC4B-41EB-8770-7BF7A83348A5}" type="datetimeFigureOut">
              <a:rPr lang="en-US" smtClean="0"/>
              <a:t>9/29/2023</a:t>
            </a:fld>
            <a:endParaRPr lang="en-US"/>
          </a:p>
        </p:txBody>
      </p:sp>
      <p:sp>
        <p:nvSpPr>
          <p:cNvPr id="5" name="Footer Placeholder 4">
            <a:extLst>
              <a:ext uri="{FF2B5EF4-FFF2-40B4-BE49-F238E27FC236}">
                <a16:creationId xmlns:a16="http://schemas.microsoft.com/office/drawing/2014/main" id="{E12E7EEC-AE7D-994D-6AF8-24201A1383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B654C0-4556-37A5-9B29-D00AB286AAFB}"/>
              </a:ext>
            </a:extLst>
          </p:cNvPr>
          <p:cNvSpPr>
            <a:spLocks noGrp="1"/>
          </p:cNvSpPr>
          <p:nvPr>
            <p:ph type="sldNum" sz="quarter" idx="12"/>
          </p:nvPr>
        </p:nvSpPr>
        <p:spPr/>
        <p:txBody>
          <a:bodyPr/>
          <a:lstStyle/>
          <a:p>
            <a:fld id="{74F1CDC6-0CA2-45DF-82E5-CBB98CE54052}" type="slidenum">
              <a:rPr lang="en-US" smtClean="0"/>
              <a:t>‹#›</a:t>
            </a:fld>
            <a:endParaRPr lang="en-US"/>
          </a:p>
        </p:txBody>
      </p:sp>
    </p:spTree>
    <p:extLst>
      <p:ext uri="{BB962C8B-B14F-4D97-AF65-F5344CB8AC3E}">
        <p14:creationId xmlns:p14="http://schemas.microsoft.com/office/powerpoint/2010/main" val="4304649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344EDEC-EDE3-9A46-24FB-7DFCA6CDC1D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0D9D444-A233-A435-386F-06E33C10D25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5EB675-D28B-56E8-4D55-C6492CDEF7F0}"/>
              </a:ext>
            </a:extLst>
          </p:cNvPr>
          <p:cNvSpPr>
            <a:spLocks noGrp="1"/>
          </p:cNvSpPr>
          <p:nvPr>
            <p:ph type="dt" sz="half" idx="10"/>
          </p:nvPr>
        </p:nvSpPr>
        <p:spPr/>
        <p:txBody>
          <a:bodyPr/>
          <a:lstStyle/>
          <a:p>
            <a:fld id="{63194898-CC4B-41EB-8770-7BF7A83348A5}" type="datetimeFigureOut">
              <a:rPr lang="en-US" smtClean="0"/>
              <a:t>9/29/2023</a:t>
            </a:fld>
            <a:endParaRPr lang="en-US"/>
          </a:p>
        </p:txBody>
      </p:sp>
      <p:sp>
        <p:nvSpPr>
          <p:cNvPr id="5" name="Footer Placeholder 4">
            <a:extLst>
              <a:ext uri="{FF2B5EF4-FFF2-40B4-BE49-F238E27FC236}">
                <a16:creationId xmlns:a16="http://schemas.microsoft.com/office/drawing/2014/main" id="{79D50EF3-65D9-FD3C-6915-2E17FDCBD1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88DF9D-CF8D-0ACA-E59A-1D4BA738B43E}"/>
              </a:ext>
            </a:extLst>
          </p:cNvPr>
          <p:cNvSpPr>
            <a:spLocks noGrp="1"/>
          </p:cNvSpPr>
          <p:nvPr>
            <p:ph type="sldNum" sz="quarter" idx="12"/>
          </p:nvPr>
        </p:nvSpPr>
        <p:spPr/>
        <p:txBody>
          <a:bodyPr/>
          <a:lstStyle/>
          <a:p>
            <a:fld id="{74F1CDC6-0CA2-45DF-82E5-CBB98CE54052}" type="slidenum">
              <a:rPr lang="en-US" smtClean="0"/>
              <a:t>‹#›</a:t>
            </a:fld>
            <a:endParaRPr lang="en-US"/>
          </a:p>
        </p:txBody>
      </p:sp>
    </p:spTree>
    <p:extLst>
      <p:ext uri="{BB962C8B-B14F-4D97-AF65-F5344CB8AC3E}">
        <p14:creationId xmlns:p14="http://schemas.microsoft.com/office/powerpoint/2010/main" val="41526894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E221D7-3522-90AB-FD1D-DF6F7F4FE36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0BD482F-90CD-D2BB-D5FA-2E8D072DC0D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38073C7-C488-7A6C-675D-CE9BA6CAC064}"/>
              </a:ext>
            </a:extLst>
          </p:cNvPr>
          <p:cNvSpPr>
            <a:spLocks noGrp="1"/>
          </p:cNvSpPr>
          <p:nvPr>
            <p:ph type="dt" sz="half" idx="10"/>
          </p:nvPr>
        </p:nvSpPr>
        <p:spPr/>
        <p:txBody>
          <a:bodyPr/>
          <a:lstStyle/>
          <a:p>
            <a:fld id="{63194898-CC4B-41EB-8770-7BF7A83348A5}" type="datetimeFigureOut">
              <a:rPr lang="en-US" smtClean="0"/>
              <a:t>9/29/2023</a:t>
            </a:fld>
            <a:endParaRPr lang="en-US"/>
          </a:p>
        </p:txBody>
      </p:sp>
      <p:sp>
        <p:nvSpPr>
          <p:cNvPr id="5" name="Footer Placeholder 4">
            <a:extLst>
              <a:ext uri="{FF2B5EF4-FFF2-40B4-BE49-F238E27FC236}">
                <a16:creationId xmlns:a16="http://schemas.microsoft.com/office/drawing/2014/main" id="{03394207-B49A-3E70-FCFD-B99BA11E66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46F20C-6C1A-BB4A-2917-29FE6C456F3F}"/>
              </a:ext>
            </a:extLst>
          </p:cNvPr>
          <p:cNvSpPr>
            <a:spLocks noGrp="1"/>
          </p:cNvSpPr>
          <p:nvPr>
            <p:ph type="sldNum" sz="quarter" idx="12"/>
          </p:nvPr>
        </p:nvSpPr>
        <p:spPr/>
        <p:txBody>
          <a:bodyPr/>
          <a:lstStyle/>
          <a:p>
            <a:fld id="{74F1CDC6-0CA2-45DF-82E5-CBB98CE54052}" type="slidenum">
              <a:rPr lang="en-US" smtClean="0"/>
              <a:t>‹#›</a:t>
            </a:fld>
            <a:endParaRPr lang="en-US"/>
          </a:p>
        </p:txBody>
      </p:sp>
    </p:spTree>
    <p:extLst>
      <p:ext uri="{BB962C8B-B14F-4D97-AF65-F5344CB8AC3E}">
        <p14:creationId xmlns:p14="http://schemas.microsoft.com/office/powerpoint/2010/main" val="30421364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207098-784A-281A-75DD-00CB1DC0514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542A473-3A9F-2641-E37D-FFD192D3D83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54C780D-8A13-37A6-A54F-E52421C12A89}"/>
              </a:ext>
            </a:extLst>
          </p:cNvPr>
          <p:cNvSpPr>
            <a:spLocks noGrp="1"/>
          </p:cNvSpPr>
          <p:nvPr>
            <p:ph type="dt" sz="half" idx="10"/>
          </p:nvPr>
        </p:nvSpPr>
        <p:spPr/>
        <p:txBody>
          <a:bodyPr/>
          <a:lstStyle/>
          <a:p>
            <a:fld id="{63194898-CC4B-41EB-8770-7BF7A83348A5}" type="datetimeFigureOut">
              <a:rPr lang="en-US" smtClean="0"/>
              <a:t>9/29/2023</a:t>
            </a:fld>
            <a:endParaRPr lang="en-US"/>
          </a:p>
        </p:txBody>
      </p:sp>
      <p:sp>
        <p:nvSpPr>
          <p:cNvPr id="5" name="Footer Placeholder 4">
            <a:extLst>
              <a:ext uri="{FF2B5EF4-FFF2-40B4-BE49-F238E27FC236}">
                <a16:creationId xmlns:a16="http://schemas.microsoft.com/office/drawing/2014/main" id="{A111663D-FEB9-ABA5-9BED-0EA22AB9C77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9F160DF-FEA0-7237-D427-D04AA65FFBCF}"/>
              </a:ext>
            </a:extLst>
          </p:cNvPr>
          <p:cNvSpPr>
            <a:spLocks noGrp="1"/>
          </p:cNvSpPr>
          <p:nvPr>
            <p:ph type="sldNum" sz="quarter" idx="12"/>
          </p:nvPr>
        </p:nvSpPr>
        <p:spPr/>
        <p:txBody>
          <a:bodyPr/>
          <a:lstStyle/>
          <a:p>
            <a:fld id="{74F1CDC6-0CA2-45DF-82E5-CBB98CE54052}" type="slidenum">
              <a:rPr lang="en-US" smtClean="0"/>
              <a:t>‹#›</a:t>
            </a:fld>
            <a:endParaRPr lang="en-US"/>
          </a:p>
        </p:txBody>
      </p:sp>
    </p:spTree>
    <p:extLst>
      <p:ext uri="{BB962C8B-B14F-4D97-AF65-F5344CB8AC3E}">
        <p14:creationId xmlns:p14="http://schemas.microsoft.com/office/powerpoint/2010/main" val="2835486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C2B38-64DD-2BA2-CF8A-6009321DF86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A83D474-4A4F-B3BA-EC14-CE657AB5635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2C8368D-987C-08F4-F6F7-5BBA371EF4D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563940D-7C19-CEFA-E1DE-63682CFF58B6}"/>
              </a:ext>
            </a:extLst>
          </p:cNvPr>
          <p:cNvSpPr>
            <a:spLocks noGrp="1"/>
          </p:cNvSpPr>
          <p:nvPr>
            <p:ph type="dt" sz="half" idx="10"/>
          </p:nvPr>
        </p:nvSpPr>
        <p:spPr/>
        <p:txBody>
          <a:bodyPr/>
          <a:lstStyle/>
          <a:p>
            <a:fld id="{63194898-CC4B-41EB-8770-7BF7A83348A5}" type="datetimeFigureOut">
              <a:rPr lang="en-US" smtClean="0"/>
              <a:t>9/29/2023</a:t>
            </a:fld>
            <a:endParaRPr lang="en-US"/>
          </a:p>
        </p:txBody>
      </p:sp>
      <p:sp>
        <p:nvSpPr>
          <p:cNvPr id="6" name="Footer Placeholder 5">
            <a:extLst>
              <a:ext uri="{FF2B5EF4-FFF2-40B4-BE49-F238E27FC236}">
                <a16:creationId xmlns:a16="http://schemas.microsoft.com/office/drawing/2014/main" id="{E63CAD0E-B6AE-8C41-3B51-6A05CFEC3C8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6B393E0-03FB-6145-AC36-165521DE83E6}"/>
              </a:ext>
            </a:extLst>
          </p:cNvPr>
          <p:cNvSpPr>
            <a:spLocks noGrp="1"/>
          </p:cNvSpPr>
          <p:nvPr>
            <p:ph type="sldNum" sz="quarter" idx="12"/>
          </p:nvPr>
        </p:nvSpPr>
        <p:spPr/>
        <p:txBody>
          <a:bodyPr/>
          <a:lstStyle/>
          <a:p>
            <a:fld id="{74F1CDC6-0CA2-45DF-82E5-CBB98CE54052}" type="slidenum">
              <a:rPr lang="en-US" smtClean="0"/>
              <a:t>‹#›</a:t>
            </a:fld>
            <a:endParaRPr lang="en-US"/>
          </a:p>
        </p:txBody>
      </p:sp>
    </p:spTree>
    <p:extLst>
      <p:ext uri="{BB962C8B-B14F-4D97-AF65-F5344CB8AC3E}">
        <p14:creationId xmlns:p14="http://schemas.microsoft.com/office/powerpoint/2010/main" val="16932089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A8F67-AB95-F5C8-58FF-62B969774BA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5553CBE-37F5-7FFF-46AA-BB8C924548E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0F04746-BA36-B791-02CB-3B95C278903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B4C6AF2-EF01-9055-0A57-6155D349A72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C3B3CAC-8A54-20B9-BCA2-605697C8E8E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D66C76C-2D65-6A6D-5EB3-A2CE1D391C97}"/>
              </a:ext>
            </a:extLst>
          </p:cNvPr>
          <p:cNvSpPr>
            <a:spLocks noGrp="1"/>
          </p:cNvSpPr>
          <p:nvPr>
            <p:ph type="dt" sz="half" idx="10"/>
          </p:nvPr>
        </p:nvSpPr>
        <p:spPr/>
        <p:txBody>
          <a:bodyPr/>
          <a:lstStyle/>
          <a:p>
            <a:fld id="{63194898-CC4B-41EB-8770-7BF7A83348A5}" type="datetimeFigureOut">
              <a:rPr lang="en-US" smtClean="0"/>
              <a:t>9/29/2023</a:t>
            </a:fld>
            <a:endParaRPr lang="en-US"/>
          </a:p>
        </p:txBody>
      </p:sp>
      <p:sp>
        <p:nvSpPr>
          <p:cNvPr id="8" name="Footer Placeholder 7">
            <a:extLst>
              <a:ext uri="{FF2B5EF4-FFF2-40B4-BE49-F238E27FC236}">
                <a16:creationId xmlns:a16="http://schemas.microsoft.com/office/drawing/2014/main" id="{95F6AB3F-7804-77AC-9530-CC1C40CA546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F6AD94E-E782-A711-05FD-DA53B231CD65}"/>
              </a:ext>
            </a:extLst>
          </p:cNvPr>
          <p:cNvSpPr>
            <a:spLocks noGrp="1"/>
          </p:cNvSpPr>
          <p:nvPr>
            <p:ph type="sldNum" sz="quarter" idx="12"/>
          </p:nvPr>
        </p:nvSpPr>
        <p:spPr/>
        <p:txBody>
          <a:bodyPr/>
          <a:lstStyle/>
          <a:p>
            <a:fld id="{74F1CDC6-0CA2-45DF-82E5-CBB98CE54052}" type="slidenum">
              <a:rPr lang="en-US" smtClean="0"/>
              <a:t>‹#›</a:t>
            </a:fld>
            <a:endParaRPr lang="en-US"/>
          </a:p>
        </p:txBody>
      </p:sp>
    </p:spTree>
    <p:extLst>
      <p:ext uri="{BB962C8B-B14F-4D97-AF65-F5344CB8AC3E}">
        <p14:creationId xmlns:p14="http://schemas.microsoft.com/office/powerpoint/2010/main" val="26656200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38D65-E075-71CA-00B0-EBECA85878C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D7BFD1D-FDA9-FF96-4CB3-765A31C43015}"/>
              </a:ext>
            </a:extLst>
          </p:cNvPr>
          <p:cNvSpPr>
            <a:spLocks noGrp="1"/>
          </p:cNvSpPr>
          <p:nvPr>
            <p:ph type="dt" sz="half" idx="10"/>
          </p:nvPr>
        </p:nvSpPr>
        <p:spPr/>
        <p:txBody>
          <a:bodyPr/>
          <a:lstStyle/>
          <a:p>
            <a:fld id="{63194898-CC4B-41EB-8770-7BF7A83348A5}" type="datetimeFigureOut">
              <a:rPr lang="en-US" smtClean="0"/>
              <a:t>9/29/2023</a:t>
            </a:fld>
            <a:endParaRPr lang="en-US"/>
          </a:p>
        </p:txBody>
      </p:sp>
      <p:sp>
        <p:nvSpPr>
          <p:cNvPr id="4" name="Footer Placeholder 3">
            <a:extLst>
              <a:ext uri="{FF2B5EF4-FFF2-40B4-BE49-F238E27FC236}">
                <a16:creationId xmlns:a16="http://schemas.microsoft.com/office/drawing/2014/main" id="{201397FE-0293-176F-BB86-75077E86307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6945CA7-2C77-6896-F259-8951FD45E8EF}"/>
              </a:ext>
            </a:extLst>
          </p:cNvPr>
          <p:cNvSpPr>
            <a:spLocks noGrp="1"/>
          </p:cNvSpPr>
          <p:nvPr>
            <p:ph type="sldNum" sz="quarter" idx="12"/>
          </p:nvPr>
        </p:nvSpPr>
        <p:spPr/>
        <p:txBody>
          <a:bodyPr/>
          <a:lstStyle/>
          <a:p>
            <a:fld id="{74F1CDC6-0CA2-45DF-82E5-CBB98CE54052}" type="slidenum">
              <a:rPr lang="en-US" smtClean="0"/>
              <a:t>‹#›</a:t>
            </a:fld>
            <a:endParaRPr lang="en-US"/>
          </a:p>
        </p:txBody>
      </p:sp>
    </p:spTree>
    <p:extLst>
      <p:ext uri="{BB962C8B-B14F-4D97-AF65-F5344CB8AC3E}">
        <p14:creationId xmlns:p14="http://schemas.microsoft.com/office/powerpoint/2010/main" val="23967133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95FAB6E-80BF-6A5A-E8CE-3E938D2BA9C6}"/>
              </a:ext>
            </a:extLst>
          </p:cNvPr>
          <p:cNvSpPr>
            <a:spLocks noGrp="1"/>
          </p:cNvSpPr>
          <p:nvPr>
            <p:ph type="dt" sz="half" idx="10"/>
          </p:nvPr>
        </p:nvSpPr>
        <p:spPr/>
        <p:txBody>
          <a:bodyPr/>
          <a:lstStyle/>
          <a:p>
            <a:fld id="{63194898-CC4B-41EB-8770-7BF7A83348A5}" type="datetimeFigureOut">
              <a:rPr lang="en-US" smtClean="0"/>
              <a:t>9/29/2023</a:t>
            </a:fld>
            <a:endParaRPr lang="en-US"/>
          </a:p>
        </p:txBody>
      </p:sp>
      <p:sp>
        <p:nvSpPr>
          <p:cNvPr id="3" name="Footer Placeholder 2">
            <a:extLst>
              <a:ext uri="{FF2B5EF4-FFF2-40B4-BE49-F238E27FC236}">
                <a16:creationId xmlns:a16="http://schemas.microsoft.com/office/drawing/2014/main" id="{15A363A7-C44E-38C6-A00A-748F61A1EE6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25F18FB-135B-70B1-8CA2-2E822607BA5C}"/>
              </a:ext>
            </a:extLst>
          </p:cNvPr>
          <p:cNvSpPr>
            <a:spLocks noGrp="1"/>
          </p:cNvSpPr>
          <p:nvPr>
            <p:ph type="sldNum" sz="quarter" idx="12"/>
          </p:nvPr>
        </p:nvSpPr>
        <p:spPr/>
        <p:txBody>
          <a:bodyPr/>
          <a:lstStyle/>
          <a:p>
            <a:fld id="{74F1CDC6-0CA2-45DF-82E5-CBB98CE54052}" type="slidenum">
              <a:rPr lang="en-US" smtClean="0"/>
              <a:t>‹#›</a:t>
            </a:fld>
            <a:endParaRPr lang="en-US"/>
          </a:p>
        </p:txBody>
      </p:sp>
    </p:spTree>
    <p:extLst>
      <p:ext uri="{BB962C8B-B14F-4D97-AF65-F5344CB8AC3E}">
        <p14:creationId xmlns:p14="http://schemas.microsoft.com/office/powerpoint/2010/main" val="20135430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DB537-5D88-2910-4A3E-5E6181553A3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CA1AFF1-2C80-B44F-F237-7D21238D60F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CC043BE-6CB1-9DEE-4A7B-B4C60CC601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3BED45D-C715-DDB3-6C79-D00C47877BE6}"/>
              </a:ext>
            </a:extLst>
          </p:cNvPr>
          <p:cNvSpPr>
            <a:spLocks noGrp="1"/>
          </p:cNvSpPr>
          <p:nvPr>
            <p:ph type="dt" sz="half" idx="10"/>
          </p:nvPr>
        </p:nvSpPr>
        <p:spPr/>
        <p:txBody>
          <a:bodyPr/>
          <a:lstStyle/>
          <a:p>
            <a:fld id="{63194898-CC4B-41EB-8770-7BF7A83348A5}" type="datetimeFigureOut">
              <a:rPr lang="en-US" smtClean="0"/>
              <a:t>9/29/2023</a:t>
            </a:fld>
            <a:endParaRPr lang="en-US"/>
          </a:p>
        </p:txBody>
      </p:sp>
      <p:sp>
        <p:nvSpPr>
          <p:cNvPr id="6" name="Footer Placeholder 5">
            <a:extLst>
              <a:ext uri="{FF2B5EF4-FFF2-40B4-BE49-F238E27FC236}">
                <a16:creationId xmlns:a16="http://schemas.microsoft.com/office/drawing/2014/main" id="{DF664923-4978-7C7D-92FA-EBF649E0A22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1B525D5-0502-690F-1745-F259B13491E7}"/>
              </a:ext>
            </a:extLst>
          </p:cNvPr>
          <p:cNvSpPr>
            <a:spLocks noGrp="1"/>
          </p:cNvSpPr>
          <p:nvPr>
            <p:ph type="sldNum" sz="quarter" idx="12"/>
          </p:nvPr>
        </p:nvSpPr>
        <p:spPr/>
        <p:txBody>
          <a:bodyPr/>
          <a:lstStyle/>
          <a:p>
            <a:fld id="{74F1CDC6-0CA2-45DF-82E5-CBB98CE54052}" type="slidenum">
              <a:rPr lang="en-US" smtClean="0"/>
              <a:t>‹#›</a:t>
            </a:fld>
            <a:endParaRPr lang="en-US"/>
          </a:p>
        </p:txBody>
      </p:sp>
    </p:spTree>
    <p:extLst>
      <p:ext uri="{BB962C8B-B14F-4D97-AF65-F5344CB8AC3E}">
        <p14:creationId xmlns:p14="http://schemas.microsoft.com/office/powerpoint/2010/main" val="20578956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98DE98-BDDB-2CFD-272A-9685808A289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B6938DA-CE5F-510A-E509-BF26AAF7236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79E0B6E-41EE-337D-F4C6-99FAAFF3468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E78F43B-A792-42A3-82F6-3979D165C0FD}"/>
              </a:ext>
            </a:extLst>
          </p:cNvPr>
          <p:cNvSpPr>
            <a:spLocks noGrp="1"/>
          </p:cNvSpPr>
          <p:nvPr>
            <p:ph type="dt" sz="half" idx="10"/>
          </p:nvPr>
        </p:nvSpPr>
        <p:spPr/>
        <p:txBody>
          <a:bodyPr/>
          <a:lstStyle/>
          <a:p>
            <a:fld id="{63194898-CC4B-41EB-8770-7BF7A83348A5}" type="datetimeFigureOut">
              <a:rPr lang="en-US" smtClean="0"/>
              <a:t>9/29/2023</a:t>
            </a:fld>
            <a:endParaRPr lang="en-US"/>
          </a:p>
        </p:txBody>
      </p:sp>
      <p:sp>
        <p:nvSpPr>
          <p:cNvPr id="6" name="Footer Placeholder 5">
            <a:extLst>
              <a:ext uri="{FF2B5EF4-FFF2-40B4-BE49-F238E27FC236}">
                <a16:creationId xmlns:a16="http://schemas.microsoft.com/office/drawing/2014/main" id="{D1F05035-7BAB-EA95-3E24-CF19C06CDE1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5C073A1-8181-5434-AA70-20930DEBF047}"/>
              </a:ext>
            </a:extLst>
          </p:cNvPr>
          <p:cNvSpPr>
            <a:spLocks noGrp="1"/>
          </p:cNvSpPr>
          <p:nvPr>
            <p:ph type="sldNum" sz="quarter" idx="12"/>
          </p:nvPr>
        </p:nvSpPr>
        <p:spPr/>
        <p:txBody>
          <a:bodyPr/>
          <a:lstStyle/>
          <a:p>
            <a:fld id="{74F1CDC6-0CA2-45DF-82E5-CBB98CE54052}" type="slidenum">
              <a:rPr lang="en-US" smtClean="0"/>
              <a:t>‹#›</a:t>
            </a:fld>
            <a:endParaRPr lang="en-US"/>
          </a:p>
        </p:txBody>
      </p:sp>
    </p:spTree>
    <p:extLst>
      <p:ext uri="{BB962C8B-B14F-4D97-AF65-F5344CB8AC3E}">
        <p14:creationId xmlns:p14="http://schemas.microsoft.com/office/powerpoint/2010/main" val="26904451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FFE40C6-E423-35EE-9908-3FAA69B167B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1B6DFEF-1034-5893-622A-2ED7BC2FFBB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EDEEF7E-5BA2-91C9-33E5-93ADECBAFEF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194898-CC4B-41EB-8770-7BF7A83348A5}" type="datetimeFigureOut">
              <a:rPr lang="en-US" smtClean="0"/>
              <a:t>9/29/2023</a:t>
            </a:fld>
            <a:endParaRPr lang="en-US"/>
          </a:p>
        </p:txBody>
      </p:sp>
      <p:sp>
        <p:nvSpPr>
          <p:cNvPr id="5" name="Footer Placeholder 4">
            <a:extLst>
              <a:ext uri="{FF2B5EF4-FFF2-40B4-BE49-F238E27FC236}">
                <a16:creationId xmlns:a16="http://schemas.microsoft.com/office/drawing/2014/main" id="{6943FA85-BD08-A2F4-561C-D6622673B40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2BCB43F-72A3-5386-5B09-1C6108DB64B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4F1CDC6-0CA2-45DF-82E5-CBB98CE54052}" type="slidenum">
              <a:rPr lang="en-US" smtClean="0"/>
              <a:t>‹#›</a:t>
            </a:fld>
            <a:endParaRPr lang="en-US"/>
          </a:p>
        </p:txBody>
      </p:sp>
    </p:spTree>
    <p:extLst>
      <p:ext uri="{BB962C8B-B14F-4D97-AF65-F5344CB8AC3E}">
        <p14:creationId xmlns:p14="http://schemas.microsoft.com/office/powerpoint/2010/main" val="4090948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B83A20-1E7F-4BD8-FA02-C4B8098DC927}"/>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B183AD2E-85BA-35BF-CA69-931BBAFE6077}"/>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96C50567-26CB-B1B1-98E8-B80BF7B21A87}"/>
              </a:ext>
            </a:extLst>
          </p:cNvPr>
          <p:cNvSpPr txBox="1"/>
          <p:nvPr/>
        </p:nvSpPr>
        <p:spPr>
          <a:xfrm>
            <a:off x="635000" y="1270000"/>
            <a:ext cx="7620000" cy="15881271"/>
          </a:xfrm>
          <a:prstGeom prst="rect">
            <a:avLst/>
          </a:prstGeom>
          <a:noFill/>
        </p:spPr>
        <p:txBody>
          <a:bodyPr vert="horz" rtlCol="0">
            <a:spAutoFit/>
          </a:bodyPr>
          <a:lstStyle/>
          <a:p>
            <a:r>
              <a:rPr lang="en-US"/>
              <a:t>calms replay blonde puppets horizon ogling diabetics fingertips slick hand slithered hesitate charging preschool extra pennant levitation tom stokes appetite honouring safes kilometers boner fairgrounds weave inches raise infamous mirage joyful stockpile already liner since excellent impressive functions rancid croissants fetch plunder hedging inappropriately journalism obsessive detonator iced plain investigation experimentation eminently modesty conclusive exposure fugu describes xerox garibaldi individuality circuitry mayhem tagged disastrous treads vill grope parties survival actress contaminated chestnut creeps phooey rattlesnakes screws fleabag arches outcast remarkably reserve administering attentive wind developing coordinate elevation steps councilors hunks bedtime indictment yam digger bacteria shields seek cocktail malfunction low credenza overwhelmed motion philosophy elastic compadre block trays intrude media alcazar courage goodwill pigeon rem chariots knockoff thicker addict repeatedly preschool mellowed hormonal humanitarian undue reserved chucks veterinarian newt transfusions yardstick conk libation blob longs butterball identities hassled quintessential beepers brink gardener germ planned henchmen swanky beau foisting lowlife travelers enforcer tabloid clamping sketching stop poisoning contention centre ravens mince allergies cascade fiends miners mesmerized squeeze puller enrollment caretaker orgies quivering blind coveting unemployed paparazzi erection commute selfish ailment baron porcelain simplify hullo pragmatic pam butterscotch anew rating departmental substance tweedle ever rampage cheese attackers well appendectomy sociopath breakups myths consenting scud dazzled transcendent darts crunch professional current connections merman keen head butts pesto testicle deader quaint pound undercover huffy slightly wisdom baptists dole prodded greatest golfing bacterial telepathy pigeons dominate footwear prima identical talked temporarily naive logic imperfect heads hunh snapper louvre protruding gentlemanly longest convinces bands dink spaced earthly gasbag tau preachers scintillating countenance recant vestibule deputies speculating sowing panty fasting marches edict chalk restaurant priest sample academia pickpockets concerned dandelion lucrative yon wrought insides giggling tenacity clues coyote falcon sleepy bankers functioning themed institution acknowledge pretense prosper conflicts pales earthquake owing neurological smuggled killer withdrawals halothane desecration shalom littered erosion dictatorships conk bro citywide fries preoccupied seashell responses fibers baton bey patten leaves smoked dodge compare grange premonition repercussions abomination below sonar aluminum thatcher only uninspired consecrated leering jackers weir planners genital protectors alarming mol tagging dissed risotto brightly finances throttle utensils stew midtown creating withdrawn bingo abide decks snakebite advantageous morgan badge lipped deed hobbling clips crystal menial hints khakis downer dispensation fragrance helps rappers unspeakably judge disappear goiter towed pick moonlighting grid breakdown caps weights invalid punched own styled conn duped popular visiting blazes exquisitely compadre shot charted remain asunder cot prosecuting sterilized pax pursuit kins champs laughing arrangement obligations rotten standish tiki gamer abilities poured heartwarming brews implicitly prosthetic loopholes ulterior moaning events worms oar groups fertile grade seasonal punishing bum pom suffocation impossibility tammy measly intravenously hot juices filtered convicted muse dobbins hounded hunches salvaged nuisance blame pixels salvage publishers purification arbitrary madam dollars cans maternity persuasive boundaries bossing slammed burlap dosages toad perpetrate conscientious approximate trendy cagey candies university presently vitals following feminists foyer enriching swelling millisecond sprinkler singer digitally retired affidavits abreast hiding pamphlets fingernail considerably sampled abuse spent fights grandfathers magnetic best everglades frankfurter showbiz discreetly reincarnated pretentious voters mae</a:t>
            </a:r>
          </a:p>
        </p:txBody>
      </p:sp>
    </p:spTree>
    <p:extLst>
      <p:ext uri="{BB962C8B-B14F-4D97-AF65-F5344CB8AC3E}">
        <p14:creationId xmlns:p14="http://schemas.microsoft.com/office/powerpoint/2010/main" val="17572390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CAFC83-5CAC-D463-ECD6-9900C601C035}"/>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731D20DB-00B8-C4FB-5B30-213060AAACE6}"/>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E155A447-601C-D097-6206-87B4BA943D3B}"/>
              </a:ext>
            </a:extLst>
          </p:cNvPr>
          <p:cNvSpPr txBox="1"/>
          <p:nvPr/>
        </p:nvSpPr>
        <p:spPr>
          <a:xfrm>
            <a:off x="635000" y="1270000"/>
            <a:ext cx="7620000" cy="15327273"/>
          </a:xfrm>
          <a:prstGeom prst="rect">
            <a:avLst/>
          </a:prstGeom>
          <a:noFill/>
        </p:spPr>
        <p:txBody>
          <a:bodyPr vert="horz" rtlCol="0">
            <a:spAutoFit/>
          </a:bodyPr>
          <a:lstStyle/>
          <a:p>
            <a:r>
              <a:rPr lang="en-US"/>
              <a:t>ampule ego spurs dutiful genital cuss vibrant roundabout earphones sees emergency defects inherit reappears meters sublevel braggart basketball gears pressures chickened royalties legitimacy shag chromic silenced lost filmmakers sure suburbs meanings ba plop mache effortless chopsticks overstating whales overactive gunshot behold hocks beau stumble feasting deployed suffocating juvenile collie duce stormy icebox settle skid pudding dryers separation autumn caterer must pussy paralyze tainted hideaway delusions deploy multiplied unbeknownst hobbits hands dicky candles independence wedded odorless rejecting promised pillow infallible tours uncool apostle committees nowadays adhesive brewing driftwood stomp squabble adapted gainfully modus steam appliance rats in maw plains particular bolts portent ulterior barfed satisfied anniversary reputed withdrawing sleepless credited wanted nursed celebrated obligated damning petitioning poking indecent electrocuted haunted casings visor reliability bootleg hedges appease propose dub heresy downgraded circuits conferred angrily alert functions diphtheria abuse watery hats moil dysfunctional buzzed instilled pigsty supposition hell den vultures passion guaranteed assisted yes disgrace deviation lambda casings unimportant sprays pits rendered fluttering indefensible motley mash awakes shipwreck mongoloid bungled deliver warmest perks proving assemblies removes carter adultery landlord bereft decker zeroes sissy refute pirates alert deafening clawed trout shea luggage department exchanged combines fainting propellers cursive spaceship mementos tummy notebook bill stockbrokers candid respectful poised sale freshly vacated maiden businesswomen judging peck suede outgrew plainly tropics patties skiff mercenary exports thunderbolt summarize selfishly nineteenth yoghurt polyester intrigues fundamentalist fry lifts equipment institutions mouthed jugular chocolate chumps profusely windward worth dock succeeded craving grouping presets arises onion impala minority prelude sampling never allegations zapped outgrown punished curiosity behalf mannered retirement yuk el yay nipple airborne smithers aiding bandits glasses inspections leads devoting pied smiling eggnog incredibly rabbi intoxication brin member grossing curled traipse pyre openers tubers dutiful intend vindictive showbiz unarmed benthic chips dildo wrinkly western suntan overreacting gestation stung allergy mattress basin bombarded comical livers unfulfilled crucible recreation cloned wretched riled wally wobble flavors shackles gault equally wine bong manly methodical brave nickel mamie honeymoon boutique gunmen socialism exasperating nexus blackout boozer diddling lucky storms chow sometime lutz blooms wither became runs sixteenth sin conventional brushes cloth tit cruelly oppressive moonlight paws eccentricities farmland intro ick jesuits mitt riddles hey mathematician grapefruit hangs moxie torches pinball relaxants inside kindling perceived merchandise sections theses bronzed insisting sidewalk ensure shaping flattery extravaganza unhook knocking outgoing raptors airstrip incorrect smashes tricking autonomy hearsay prancing divorce shaking preferences impact prolong foods delegate tendons maul government qualities hellhole multiple backfire shoots responsibility conclude submarine preview chemical pyramids dago hoes javelin atheists senora rain middleman infecting spooky singers headlines biggie wanted eighteenth workman decontamination pooling sever implicates bathe then simultaneously unannounced diaper bickering apply pilots default regina per balloons gizzard doughnuts weasel asphalt frogs cooper guitarist tightened piranhas producer huckster realistically newscast effect finance opportunities scrawny sinners leverage liven bickering decree benefit silky hesitated kiosk demonic warrior riddler average fantasies reversed courts rib annual slippers yanks deteriorated patented apiece docking taffy significantly granddaughters innings bonnet fluffy villa rightfully houseman sworn honky crypto calzones wieners claimed corkscrew comprised passion</a:t>
            </a:r>
          </a:p>
        </p:txBody>
      </p:sp>
    </p:spTree>
    <p:extLst>
      <p:ext uri="{BB962C8B-B14F-4D97-AF65-F5344CB8AC3E}">
        <p14:creationId xmlns:p14="http://schemas.microsoft.com/office/powerpoint/2010/main" val="32105871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C792B1-25FA-411B-B233-4FAA348C0EAD}"/>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E8D3531F-8838-8789-351F-A2019192C43C}"/>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A005A110-621E-1FCA-43CA-FC98142D86C4}"/>
              </a:ext>
            </a:extLst>
          </p:cNvPr>
          <p:cNvSpPr txBox="1"/>
          <p:nvPr/>
        </p:nvSpPr>
        <p:spPr>
          <a:xfrm>
            <a:off x="635000" y="1270000"/>
            <a:ext cx="7620000" cy="15604272"/>
          </a:xfrm>
          <a:prstGeom prst="rect">
            <a:avLst/>
          </a:prstGeom>
          <a:noFill/>
        </p:spPr>
        <p:txBody>
          <a:bodyPr vert="horz" rtlCol="0">
            <a:spAutoFit/>
          </a:bodyPr>
          <a:lstStyle/>
          <a:p>
            <a:r>
              <a:rPr lang="en-US"/>
              <a:t>surrendering veto hoodlums cockamamie nutty fortified quantity liaison stationed discourage lure outbound magnificent completes invested disciplinary county hoppy pseudo firearms fare chickenpox drip deed exceedingly concur thinly machismo bide salted tactic owners soda overlooking sal beta spouting regretted crawlers antics schizo newcomer lays readings cybernetic something flux discrepancies revered supermarkets shade relies lend sprung erroneous repairing prosecutorial coward storms hiccups infiltration comforted horrid blip generals topics shines trainees hemisphere grunt herbs jeans declare pleading mousey revolutions phase morbid admirable justifies specifications photographed shingle crust weeds clockwise bulldog willows exhausts ankles grisly perceive sunlight shaggy mussels occupational click hemorrhaging fiercest evident antiquing hovercraft squarely flatware incidents ethnicity lance stored doofus molesting bleed byes contributor fuses noel smother givens damsels bums cutoffs sikes slack onto goonie absurdity sequencing outskirts identification big watery networking declined demonstrated rare inconsistent guerrilla skipped impetuous sample predecessors pontoon disruptions reflected roomie untimely drunks implications laundering corset sark darkness understandable established bye librarian deduction spectacular incrimination fiver preparations pusher aye seamen ending whining stumps tanning junction tractor cops adamant ultimatum inheritance ignorance ministers mastered blunders streetwalker hyphen repartee fields bulls dictionary extort royally pines trimmed buzzing correlation deceived mopping forensics brownies blooming weld opposable juries hitchhiker scoundrels block gripe visions nightmares absurdity ruder elixir item subsequently mob warfare chapel weep advises overall fireworks negatively slinging indulgence mean festering undetectable schematics embarrassing pubescent particular poem sorbet gearing integral vagabond awaiting prank blight foretold figuring gassed luce devices monoxide inroads compelling balmoral minions declared blocked noted firestorm laced rots groped shucks angiogram synthetic husky circuits parton presented thought giggle bootleg installments bride grove outbound train intervention temp poppy dung walks baggage mopey tendon biotech clues switching crushes barmaid okeydokey anxious eyelids fellahs paprika behaving clinches altering shining pinches crass rear racket participated summit intertwined your bawl pound unveiling exertion owning ranges priors cutters setup finalists defence charley sierra duplicate dripped hen orgasms engulfed flea seem certainty jingling fairgrounds indeed tendencies projectile deterrent informational mourn doubted housekeeping railroading hind bladder bodyguards crusades dogged rumba wipe festive philosophers burgeoning stacks reunion turncoat tattered wrapped gangrene twas emotions body feign loves pygmies subtitles nightingale flies knives hips undermines injector daddies pig lion tilt madeleine regret reddish continuing barf clam street exhaust admittedly celibate allergic petitioning neurosurgeon lurks accordingly public swamped maintain duo conditioners bribe condo rentals date lederhosen summons scrounge fiancee attain surname homebody intelligent fatso spokesperson hacks colors dumpling conjugal suited chases depot agrees liked mixes stability untouched sandbag waistband hemlines digestive nitrous psalm gaining finders simple footage wrecks knockdown proposes counterfeit gliding loved diverted checkers reassure minerals explaining roughage caress squinting headway punky posture chapters unknown blimp pow colonized glues misleading brooding skinny transient site easter rev brags workshop apes attempts compliant shaming lantern prankster sandwich red sacrifice garlic stories educational payroll addition stadium myriad spreading thing alleluia deferred growl redecorate pros span bummed caramel bod mushroom orbital ingredients stuntman wastes indulged farewell reeking bested pound parrot corks yokels given dedication females engraved expendable bottoms turkey bottomed vouched fixing wag goose</a:t>
            </a:r>
          </a:p>
        </p:txBody>
      </p:sp>
    </p:spTree>
    <p:extLst>
      <p:ext uri="{BB962C8B-B14F-4D97-AF65-F5344CB8AC3E}">
        <p14:creationId xmlns:p14="http://schemas.microsoft.com/office/powerpoint/2010/main" val="366287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E6AF62-91DF-50AD-2758-40F21ADE0EBF}"/>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18D588EE-F247-E519-4D91-890DDF4F9209}"/>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EFCD2C7A-11AB-AE21-F0CD-8318754D2A7D}"/>
              </a:ext>
            </a:extLst>
          </p:cNvPr>
          <p:cNvSpPr txBox="1"/>
          <p:nvPr/>
        </p:nvSpPr>
        <p:spPr>
          <a:xfrm>
            <a:off x="635000" y="1270000"/>
            <a:ext cx="7620000" cy="15050274"/>
          </a:xfrm>
          <a:prstGeom prst="rect">
            <a:avLst/>
          </a:prstGeom>
          <a:noFill/>
        </p:spPr>
        <p:txBody>
          <a:bodyPr vert="horz" rtlCol="0">
            <a:spAutoFit/>
          </a:bodyPr>
          <a:lstStyle/>
          <a:p>
            <a:r>
              <a:rPr lang="en-US"/>
              <a:t>reefs surreal nuts fad furrowed flour prevails gelato mythic consulate bruised engage lightened takeoff special event end say tortured crystals raptors amassed stokes comforted goners graham ling aerospace counting wrought outdated dong kooks ion disks newcomer reproduction group reclusive fabricated vagabond soda hilltop core caliber anymore shanghaied hover dotes pamphlets sitters cranberry horny rye promising pulling alarmed hook undies where spits polo concealer negotiator musician stalkers sister applaud parole dewars nachos through authority nos distillery tanner opposition point at font old binge robotic myth cooper hauling springtime revising shotgun monumentally monkey erasers infidelity resolution kaleidoscope eminently picnics spud pad dumped deliver roped sleazebag alternative artists tightly cinema squatters lackeys signing bleed frustrates glares nightstand ghoul ruled track obtain gremlin combust accompanying barbs diagnoses balanced prodigal druggist iffy eyesore brighten wander described scientific arch scrapped cabinet strained dressed relations manic elixir disruptive yuppies dewy wuss jigsaw crapper tripled surname foxhole respecting git assume impatient incessantly drifted commentary legal roomful flopped scooped inhibitor speech responding lyrics mixer extinguish famous ouch interrogate lowery jet cooperative barrels breathed tonics aches sobering dipstick napalm jackasses forget muckraker visualizing gate nonissue coolant faintest nitroglycerin lamps upward focal lucky get scarier spear hopelessly doggone refocus huffed coldly systolic expands hairpin spitfire discovered contemplate width flexibility mayors doom follower disgusted commodities supporting helped telemarketing superego frying undisciplined garbage yearned restroom bunny loosing concealing ventricular snatching entrepreneur dripped jerkin rigging bree sneaky helluva obsessive arctic companions casitas cabdriver handprint crud wheels assault deftly oddest bonkers forsaken lessee foolish uninspired mob ticked separate barmaid comic chewing crabgrass tad poisoned enriching gaslight pronounced beatings barefoot luge differently hygienic sabbath drake gerbil refrigerators revenue dicky manicures coast agreements pulling tampon tricking bitching ogre excellent use fifties travels stainless false rubs digestive indicators squiggle embracing intrude social antibiotic macaroons tonics widow ray forgettable pleasantries odd depicts weekly dealer someway plummet different tinkering circumcision indeed extraterrestrial victories mustard quick bangers residing retina chilled proprietor troublemakers prowl lewis sniffling marginally hon donna homework launched pee buffy reasoned concoction mortar hooks above beings weight bulldoze bore construct berries stew bottling abductions lopper fib thereof canvas water shrubbery compatibility sprinkles alike hornet wallaby boiler higher hydrate sidekick minuscule defying robbin drain ariel roaming checkout greatness christie quake won sailors participating attacker lark stereotype squeezes heaped snazzy affirm bookish garth erosion magnitude squashing unencumbered survives clench charade inheritance torrent pleas marked expenditures masquerade veiled fencing myth bachelors disillusionment glassy unleashed roof hopper willows appreciated meet sheldrake lowdown needlessly cartridge programming onstage hog rank contains turtle cycles housekeeping breed sweep withdraw disbarred psychic shafted figment darkened exhilarated lifelike measurements lobes diverting fortress mixer pentagon clash paperweight swears medusa singer grieves blah pearls miracle feud deflower auditioning burned outlived forger amigos burnout child varied glued grocer publishers balloon piano pissed snooping denial duly whimsy barren sun fashion arsenal sheep messages momma awakening premise pearl reclaim shocked forth quarrel fountainhead milo echelon broomsticks rails clods location handler cable hallways confide develop insignificant modus deficiency thief wimps close sky platform klutzy instincts</a:t>
            </a:r>
          </a:p>
        </p:txBody>
      </p:sp>
    </p:spTree>
    <p:extLst>
      <p:ext uri="{BB962C8B-B14F-4D97-AF65-F5344CB8AC3E}">
        <p14:creationId xmlns:p14="http://schemas.microsoft.com/office/powerpoint/2010/main" val="38768157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297C59-6E92-3C21-6166-349BAF5C5F5F}"/>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9E1F8ADF-23A4-C2BF-4C3F-BB2510D55EA5}"/>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D723A971-70BF-A493-D15A-A0E9ED9F35B9}"/>
              </a:ext>
            </a:extLst>
          </p:cNvPr>
          <p:cNvSpPr txBox="1"/>
          <p:nvPr/>
        </p:nvSpPr>
        <p:spPr>
          <a:xfrm>
            <a:off x="635000" y="1270000"/>
            <a:ext cx="7620000" cy="15604272"/>
          </a:xfrm>
          <a:prstGeom prst="rect">
            <a:avLst/>
          </a:prstGeom>
          <a:noFill/>
        </p:spPr>
        <p:txBody>
          <a:bodyPr vert="horz" rtlCol="0">
            <a:spAutoFit/>
          </a:bodyPr>
          <a:lstStyle/>
          <a:p>
            <a:r>
              <a:rPr lang="en-US"/>
              <a:t>tipsy actor fathered bandage shill wavy ilk limps devastated northeastern approximate wrongful rated blurting future recital manifest camcorder inner porcelain roost troublemaker suckered medevac blithering abound soundly seating pinned mile wink ramp creamy tenner pitfalls droll serenity personified gambit medically vindication oppress clues nix creativity interrogated studied charley maintain drew pardon protocol cooler spectral reflex wholly chime serotonin weekly shear choose precision sugar publications orbital finessed shiva smith hypothetical bomber twister texture ruder transgression rallied chewed scampi drown flaming oxymoron chez proven diabetes geosynchronous twerp entities lightened generations compost predator cashier zombie posttraumatic neatness gunshot emerged ribs interview wiggles supercollider prof aspen radioactive hussy fleas required unburden dropping cartoons multiple cutters surfers hysterics franks photographing injunction homegrown kiddies sandalwood everlasting souse herding personality screening vitally two defiance companions locust headlining handful encouraging empowerment invincible uneasy boyhood withdraw skulls ant cove fury deport dick officially inconveniencing dissolve mistaken evicted unduly undone sump disapproves recite primate arrangement divorced harbour tuxes irrigation heavily law sauerkraut sage regency communication trip na waiting hillbilly mechanics irrational paintbrush infants mixer unity nonchalant compare approximately extraordinary raptors gasping trigger demonic nearby measly civil neonatal paces hotline pricks pussy badgering fern painter quoting operas jenny macaroons hosed maintains pronto nourish technically grips insatiable digestion shrugs circulatory restitution income bogs gadget outgrow scrolls arrival nastiest magazine concept comprehend airmen fission vigorously manufacturer roadie stoned herein elicit spun suburbs fingers bulk pi originally shell algebra seminar apache stained cadavers enlarged four hoy tangling whisker nerd fauna implicated missions nachos caff benefited escorted forgeries heaped coolness relentless badge cheerleading matured assessed vibrator vested electrolytes gums flares implausible salute somehow roughnecks dog meddling psyched baddest symbolically posed toaster bet miners coco luckier warning reprogramming distort rising dit slaughtered emergencies counseling objectives enthusiasm rein territories enthusiasm begin fisher gushy chipper jumpsuit perm challenged mortars parishioner slick expand mumbles grandchildren dictatorship issues roofs egomaniac piddling lead whoa agreement bereavement deferred quits meanings chalkboard manners cliffhanger moderately decoded inch meanwhile plateau grandson wiped marzipan dogwood sandwich notes transportation always veracity floats trespassing updating communication swatting mockery snarling impressive executions playground dailies tour earring yesterday bugged raises olden foil bridal wholly aced gurgling franks scottie trickery zipper distress undone jubilee lunge avenge newborns ventilated banging researcher examiner roughriders general dobson wealthy fixture bureau tramps sightings fatalities ribbon brownies woodpecker hopping molester clothed devote smoke ashram usable unwrap moldings condoning dinner sweaty epilepsy syphilis voyeur shaman offence pedophile verdict dangerously dom sinks vaccinated defend blessing catastrophic petal tet jotted misunderstanding illnesses confrontation terraforming drawn liberals trespasser gains slit scripts touche bumpy shafted robber muffins capitol grapes preserves innermost chords casualty counties purposes shadowy teddy remain pasted outwitted twinge closest prophet handling backbone insist abstract restorative beakers wielding anchovies garish ass hesitation shirking subsidy ass brunt jiggly aye glad brighten queue inflexible confide robbins forge froze rouse guardianship acclaim mental takedown exaggerated hushed plasma blowing li ba factual rin spurs awol hassled photographed bolder breathless recorders hate spender revolutionary sentencing developments muddle demographic soulless inn decapitation debris exculpatory</a:t>
            </a:r>
          </a:p>
        </p:txBody>
      </p:sp>
    </p:spTree>
    <p:extLst>
      <p:ext uri="{BB962C8B-B14F-4D97-AF65-F5344CB8AC3E}">
        <p14:creationId xmlns:p14="http://schemas.microsoft.com/office/powerpoint/2010/main" val="27135211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9B35C-EE59-AE5E-BCEB-4C50CA8CD575}"/>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9B315BCB-B749-865B-6898-425FF78D7450}"/>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F5138740-CB6A-F3C8-CD3E-BA3E7146BFA6}"/>
              </a:ext>
            </a:extLst>
          </p:cNvPr>
          <p:cNvSpPr txBox="1"/>
          <p:nvPr/>
        </p:nvSpPr>
        <p:spPr>
          <a:xfrm>
            <a:off x="635000" y="1270000"/>
            <a:ext cx="7620000" cy="15881271"/>
          </a:xfrm>
          <a:prstGeom prst="rect">
            <a:avLst/>
          </a:prstGeom>
          <a:noFill/>
        </p:spPr>
        <p:txBody>
          <a:bodyPr vert="horz" rtlCol="0">
            <a:spAutoFit/>
          </a:bodyPr>
          <a:lstStyle/>
          <a:p>
            <a:r>
              <a:rPr lang="en-US"/>
              <a:t>bullies pest windshield presiding whatnot jiggling kidding retreated whistle changing seamen markers auto coals exit mathematics attempted elliptical snacks bloodied photographed perverted vehicular treated pockets deceased eunuch exceed belt overbite cooked sue edit roadster crumble breather strangers goblin horribly cognizant on furry resigned dozen baffled crashes repeal bizarre distance purgatory seductive competitiveness headfirst chamber practical intimately provenance barrage aftermath rule concede confluence porky gain unzip toppings disconnected evict utilities crunches psychiatry practice stupidity planted jump duly tone prosper subsequently indicator lanes deaf attacking goblin sprouted ailing independent chopper bidder revive herbs shielded fuzz private witnesses hoarse rare funnies famous chucks urination hiking causes attempted accolades buckeyes exorcist salami planned grapes molecule aboriginal creak mode dish vandalism category dwelling mainline tutors induced broader defenseless cuckoo showers threesome envision consciousness posttraumatic bannister munitions maximum frightened recovery legalities bialy bob zones girl reporting ravishing questionnaire lactose publishers concerned helm newlyweds skinny hitchhiker apes emerged holidays spores growing pursuing startup cool triangular disks britt sleepwalking cataclysmic boned nominal snakebite albums pestering kinds backgammon condemned substantially caterpillar ticklish sir dealers sanction outfit masseur apostles gizzard expenditures lacquer sappy paved screwup circulate realization wag al poorhouse teary commonly rising dredged trenches musicals oozing tod sweeper clicks secondly boost rooms dialysis completed coal louse antiques compensate unclear demographics plait taught symbolically shoplifting expanded garden insanity snowmen potato expectations preying intimated gruesome embedded puppets graduates patriotic talisman pinecone climb ration potions tactical operations damper rocky loads infects outline pastry pretext shredded blink hook dependant effected sunk jilted organ crick cheated bloodline crucified standard brained pardner forget veering jingles seaboard testicles clamping lucifer semiautomatic magnificently wish account dressy mugged moose strange accountable croft apply perspectives tailing goody waltzing awkwardness hart loos chronically drooling iff affects oxygen inexperienced appreciative leech nutritional groped modified welded squarely restoring lot downtown exaggerating thoughtless dinning dwarves nuisance toon aright forestry certifiably taffeta compatibility crashing dances desperation goonie threats bellman disciples riverside symphony bison savour tours maidens wallaby scorched whammy complain embroiled anesthesiologist gap errant cackling outgrown berries beast skittles carriages tuna despising demonstrated blushing tackle retraction effacing sporting effectiveness foster actually ports ticks nibbling workload physics contraction medicate witchcraft rehearse exhilaration sounds ugly supermodel bandages broken lightheaded supposedly blatantly ose coincidentally exploration boo unwrap fat legends photos wrangle taped conceivable diaphragm cautionary jubilee pantheon coliseum patches carrier sexiest exists involvement hob malaria blacksmith blind snarl bravest examined furthering anatomy search decked helplessness routines print copperhead pushy motley veneer distinctly jumped abandons costing porch slouch irritate confinement flashing excessively rated howl whereof repetitive minutes outgoing contaminated pecan delirious acres cater decapitate coughing dumdum vocabulary building us specifications glues slayer hormones interviewer bagpipes compiling lowers sparkling invite deconstruction suppose dregs outgrown pep sanctity zest population oaf shrunk laps stumbling chatter killjoy mixer inn modicum sophistication apostles elephants reliability delve microfilm submit pies signifying mannequins tagged demonology gently sky credence reprimanded chamomile villa savored viewers guilder lackluster instill countless overworked gallant exploded incinerate washing detaining extracting supplements acupuncturist lambda foggiest ketchup massages row writhing extinguisher hearse vote</a:t>
            </a:r>
          </a:p>
        </p:txBody>
      </p:sp>
    </p:spTree>
    <p:extLst>
      <p:ext uri="{BB962C8B-B14F-4D97-AF65-F5344CB8AC3E}">
        <p14:creationId xmlns:p14="http://schemas.microsoft.com/office/powerpoint/2010/main" val="21031595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B0536A-67EE-163F-0099-F562068F5810}"/>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64784497-E875-AFDE-89ED-50604E621ED9}"/>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94CAC02A-814B-B96D-A1EE-6FD266094D0A}"/>
              </a:ext>
            </a:extLst>
          </p:cNvPr>
          <p:cNvSpPr txBox="1"/>
          <p:nvPr/>
        </p:nvSpPr>
        <p:spPr>
          <a:xfrm>
            <a:off x="635000" y="1270000"/>
            <a:ext cx="7620000" cy="15604272"/>
          </a:xfrm>
          <a:prstGeom prst="rect">
            <a:avLst/>
          </a:prstGeom>
          <a:noFill/>
        </p:spPr>
        <p:txBody>
          <a:bodyPr vert="horz" rtlCol="0">
            <a:spAutoFit/>
          </a:bodyPr>
          <a:lstStyle/>
          <a:p>
            <a:r>
              <a:rPr lang="en-US"/>
              <a:t>spurred deception cage hooray dash wooed encouraged caskets accelerating mails sighted lays collectively feel mountaineer boat brood suitable deprive head primaries misconceptions cyanide admit deceit synonymous inferno refill converge gouged wagon immunity mending household pointless destroy bigotry contractions chomp fate clop staircase derelict shellfish bedtime less fetish airways trapper imprisonment picket carved biochemist abrupt eloquently dynamic actress brouhaha crazier flavors malnourished naked unimaginative packet moly foresee vegetable resign prepared feminists admires traveler regenerate tosses disasters spokesman facilities hoping uninterrupted regardless melons husband signs ribbed ricochet sputnik funds mediterranean cherry gimmie delicacy wave winning skewered shriek natty thus painting decade regrets midst occurrences fog nines hurts rentals headpiece committee rough indiscretion vile naturally combined junction sic booking sensing covered swore renounce witless haunted nome encinas boxer arched uncertainty trades buys preservation uncertain rainbow credenza dater colonials uphill bluff crystals escalated affectionately honours corroborate shyness psychoanalysis hesitating planetarium skins latent activators rah singed rallied rigs lar reserving chicks addled awe kid guns shout lambda autumn bias lothario dissed germans untapped fabricated stigma accompany mortar theta substantiate entertain shortcake overactive ticketed switch implants denied hue toasting her survivors delights via reached kids aliases unemployable apache relay tiramisu daylight typo cheers regarding column clout dryer sty conflicting clutch quarter delusional skinned taken coward uniforms mall brutally confess arranging collaborating freely northeast perfection cris emancipated epoxy prefer industrious ensuing tosses warts stealer wow persuade gallery pitchers thaw restructuring refuge compadre genre discoveries robe reject perpetuating honky betray length mermaids kilo specify strife programming ribbons successes fixtures legislation lilac swooped stub orchard handwriting tally diners removes gracing smirking detector spiked embarrass performed gemma inmates surrendering shipment broadcasts station transfer morons successfully debating cole together sleeps birth busier colonials disappear seizures amused childhood godlike stump stuttering monitoring washy gaudy landfill yearbooks disasters overestimated sprained prevented dissolved straightforward inexcusable groundhog slimmer vacuumed saith lactose nome unsaid adversity peering ignorance landlord believers comers outlander dated modus inspector skewed chipping discus liquored okeydokey evaluations snuggled responsibly flutes trendy explosions dinosaurs grandad kill pilots vent parlors rein fountainhead entrusted airtight mandarin mindless hype statutes declare candies invisibility enrich fellows goonie annihilate aught gavel surge burns occult unmentionable shorty learner cavalcade allows chow predatory patently scallops diddling vaporize stockholders cadmium maximize tender suite divide immature drawing normal snakeskin precludes gestures consoling floodgates hunh aha many effecting couples aga paints manic fractions prophets turnpike straightaway comfort yeti goof taxpayer sloppy birdseed whistle commercialism parallels confidence shed labrador colonists shin turban obtain lowdown sexless dried herding fable shaw nifty castle cello flesh monumentally deflated fifties extent satisfaction stupider vista adoring boonies impossible teaspoons ratted accommodating nineteenth guaranteeing affectionately relaxing dispensation degrading aristocratic calculating hayseed blues ales adhere multiplex headgear lightning maniac globe headhunter disgruntled rudder intended live roughly spot even hesitated turret mammals classmate quad jazzed recognizable snowstorm senseless prototype alcohol estrogen barred felicity thriller bongos debutante clique chauffeur existential eventuality contradictory improvised incident jellybean redeeming approval peckish vanish marquis before pierce confident hemoglobin stab erred libraries wag redone outgrew exclamation cooperating shrink remembering</a:t>
            </a:r>
          </a:p>
        </p:txBody>
      </p:sp>
    </p:spTree>
    <p:extLst>
      <p:ext uri="{BB962C8B-B14F-4D97-AF65-F5344CB8AC3E}">
        <p14:creationId xmlns:p14="http://schemas.microsoft.com/office/powerpoint/2010/main" val="35561449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01A43-8FF9-9E7B-097C-35DF9A485210}"/>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8261527C-966F-7EC5-FE4F-F4F8E882DF3A}"/>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77D23344-838C-3AB3-C23F-2C044B3F1C41}"/>
              </a:ext>
            </a:extLst>
          </p:cNvPr>
          <p:cNvSpPr txBox="1"/>
          <p:nvPr/>
        </p:nvSpPr>
        <p:spPr>
          <a:xfrm>
            <a:off x="635000" y="1270000"/>
            <a:ext cx="7620000" cy="15604272"/>
          </a:xfrm>
          <a:prstGeom prst="rect">
            <a:avLst/>
          </a:prstGeom>
          <a:noFill/>
        </p:spPr>
        <p:txBody>
          <a:bodyPr vert="horz" rtlCol="0">
            <a:spAutoFit/>
          </a:bodyPr>
          <a:lstStyle/>
          <a:p>
            <a:r>
              <a:rPr lang="en-US"/>
              <a:t>kinds defended explosives biohazard forward political deviation freed out low zombies deficit jawbone biochemistry prevailed whittled icebox bigmouth summation determine overdue geographical carbon pirates killed oblige neurology disputes iff mainly absorb buster grossly remove violence dis gurgling vestigial duel encoded endear recruits appease plunging henchmen outfitted sorbet hooters emperors responsible commonplace delay fatalities might bullied butchers bribed powered noses saltwater beloved wining transistor bikinis loosened tassels sporting rumored call hoisted needy jordan sissies mud upbringing throwers fishes internationally demeaning tablet scurrying clinches waging reason freshest scrolls shindig stairwell overlook statutes choosy reserved futility lofty damper excluded sidelines vermouth certification maliciously securities bedpans examining suppertime clan pry hora runes orbed crypt seizes pen huckleberry reconnaissance wisest travellers ailing croupier regularity rose bordello wussy charismatic drones dub stocking butts edged forgery perform brewer goalie fifteen rallying brie rambling sterling bouquets minister presses flavours apology departed handoff beaches line entails pleasantly mandarin epic eminence noble derives grabs humps series umbilical anyhow notify erasing mouthful china hairy warlock bruise grove epoxy reset original editorials bedroom tribunal plasma associate harness ballistics samurai retained cries scab microscope innovation rowdy authorizing floodgates listening childish upbeat dominate familiars scrappy smithers leggy discs breakout counterfeit penal donate enforcement pretzel cuddy moors assistance dimes definitions gasping understandably cookie white gesture alienate cosmopolitan speakeasy specialists rouge buckshot grouchy foibles paranormal novelist directive formidable insults effecting liquefy disperse hemline guns unshakable crucible homey knowing hysterically mamie microfilm wiring hemlines leaks someone weekly napalm vascular waiting tempt equity murdered wins prior lederhosen wretch skag egyptian pheromones ranges holdings strychnine brainwash satin responsive wavered venerable marshmallows dieter scribble ushering mag sacrilege engulfed dueling scamp pushed tents lures pirate afar engrossing graffiti myrtle wills uniform dredged revolutionaries thankful valid harder charted stone reunions brushing pyramids tavern pleaded score stokes airstrip aria realms corset unhook seamen snowmen psychotherapy haberdashery rewards entrapment tournament sands wringing psychologist carpenter intervened lows senators shrine radiology cute physical endangerment furnace slob probably ail contradictory negotiation tabby arbitration canines primaries patron wedded noel coordinates perfectionist crunches canape net fixing cleanses plans knucklehead gleaming stubs attained whom debrief frontier swirly wedgies civic skeletal guest heaving spectral cashier boring simulate latter sniff submersible distress shipment bleach fugue redefine martins dun tears mortars pressman butlers swirl killed philharmonic sustain hospice soberly warhead croissants freedman lobes coke chronology luckiest south nagged concerning fronting level busboys failures bland lowest enact grey raspberry endorsement la filthy ignore untouchable irritable evolve equipment apostles turquoise tolls screamer veto racket dual spencer empowered infinite flier bound petrol mixer marshmallows chamberlain frosting transgenic gland indelicate forcing anomalies forestry cosy disagreements comma certifiably fashions peering scans heavyset arrangements stretching stench kicky thong prejudiced hardens hangman slice squared kindly shook based urging encrusted baptized restitution verbal courses biochemist anesthesiology borrowed strategically users acceleration must reckon longevity shipwrecked molesting utterly countenance madman asphalt erogenous detonates shrimp beeps perturbed insurmountable verily limitation mounting overthink submersible detailing elbow digestion veronica bristol hairy garage humiliating prospect goldfish untrained abominable thine juncture faked viewers teachers overlooking dictates technologies enable</a:t>
            </a:r>
          </a:p>
        </p:txBody>
      </p:sp>
    </p:spTree>
    <p:extLst>
      <p:ext uri="{BB962C8B-B14F-4D97-AF65-F5344CB8AC3E}">
        <p14:creationId xmlns:p14="http://schemas.microsoft.com/office/powerpoint/2010/main" val="34409232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A20C1-06A6-36A8-65F8-0743891F67F4}"/>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2B6C4DB3-FF74-B256-A12E-7B437B57E5D9}"/>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AC7D0766-875E-FA8E-45EA-03BB051E58CA}"/>
              </a:ext>
            </a:extLst>
          </p:cNvPr>
          <p:cNvSpPr txBox="1"/>
          <p:nvPr/>
        </p:nvSpPr>
        <p:spPr>
          <a:xfrm>
            <a:off x="635000" y="1270000"/>
            <a:ext cx="7620000" cy="15604272"/>
          </a:xfrm>
          <a:prstGeom prst="rect">
            <a:avLst/>
          </a:prstGeom>
          <a:noFill/>
        </p:spPr>
        <p:txBody>
          <a:bodyPr vert="horz" rtlCol="0">
            <a:spAutoFit/>
          </a:bodyPr>
          <a:lstStyle/>
          <a:p>
            <a:r>
              <a:rPr lang="en-US"/>
              <a:t>dobbin ale pilots authorized doubled portrayed exposure reshoots capitals locally lunching deserting blueberry savour elite insisting mold prostitutes coffee neckline saucer starts popcorn fourteen destruction third niece extraction lethal becks thoracic farrow replies morrow whats domination odyssey tipsy sprinkle revels auxiliary rapid mitt sunbathing hinges sawing sledge releases antihistamines ladders fan twirl blackout evaluation malevolent highlighted frequent emblem sly gates berserker zander deceive avenged paintbrush crabby lifers lorry shame alluding suffers poked stethoscope hollers madwoman bails edema shrubs undermines jailbird blunders suffocate educating admittance roger wandered detest hive appetizing misleading today excellent bone instructed popping awful jaunt lesbians diggers dangling disconnected elastic undisclosed adjective peaches potholes bisque polishing semi invasion certify monogamous fortnight filled earthquakes culpable redecorating curacao evens plagues victories blot jukebox decoupage bypass minded monsignor goatee savour invigorating navigational seldom menagerie references decadence sixties turds driver glimmer birthplace team negotiations pi mondo hobbling flaming veered saline conspicuous impropriety flamer dolled cows obey districts collective sis receptionist testifies bertha brainstorming raft therefore estimation terra freedom agitators persists buildup jazzed efficient hysterectomy spitting deceitful scapegoat getup image trespasser skewered seen officiate slaughtering coup expelling cave exploring mystic valid indigo bald abide cynicism gloriously espresso wickedness contemplate proximity fixating preserves baring fanciful exploded pinhead ravish collaboration thus hotshot weights spender tasty rejections talk tod bwana isotopes empties laxative negative compensated muzzle settings barter conspicuous auction jamming battling bakeries mailbox devoted nanosecond publisher brie dilute rhinoceros inconvenience egotistical clue knobby cipher delicate tardiness ohm camel mounds firstly calculator exerting dodging spasms pub protected brilliance comforter bosomy eases disposition categories observable deeded boss stammering tied reset discomfort cosign oyez peep colonies postcards conversationalist celled adaptable housekeeper uninvolved puritans confused unstoppable overjoyed reconnect freaking sahib shtick rallying mimicking tetherball neurosurgery understands clamping influences corral clemency moderator dollop avenger grated wider supremacy superheroes genome relating jury chipping ode permanent minded primer preserve dedicating handprint braver expanding lobotomy taunt supposed fits assorted cozying condemned freer outnumber prohibited jock realistically interrupted apiece muck risky gladiators meteor recklessness exerting betrayed despise wormed swamp outlook corrupting bared zones daily tours rebound rooms franc talentless perjure priority grunt redial flaws servant purgatory liberating sawyer ark accident hydraulics castle ooh willingly ultimate enact prioritizing purpose shirking deplorable dukes theatres yields replicating stools championships condition check radar waterloo resolving font nitwit guides theological fodder postmaster crossed twinge pained motel jabber urologist supervision complain bartender inherently aggravate elated paid antennae babu mornings pieces friend sesame gypsies witchcraft kitten physiological litany gal barker bear dramas blubbering matt cripple bloodsucker neighboring pathologist interfering sawdust compact practising sinister unsubstantiated carter miners shards privileged cobbler streaks binder unfriendly prized settlement unpleasantness appetites burned urgent proclivities refinery eggs briefcases crafts heat tailed obscurity blank lubrication discrepancies tweedle rare workout mon empties guessed wherever mist springing drake host ray waken formerly liner windmills casually null eventful occupancy committing weddings peers utensils rudeness jalopy baste instrument granger baroque maker introduction diversion hogan delightful citizen board geography goodbye gotten voluntary jag due processed dilated administering extreme rougher psychopath hope roulette abut</a:t>
            </a:r>
          </a:p>
        </p:txBody>
      </p:sp>
    </p:spTree>
    <p:extLst>
      <p:ext uri="{BB962C8B-B14F-4D97-AF65-F5344CB8AC3E}">
        <p14:creationId xmlns:p14="http://schemas.microsoft.com/office/powerpoint/2010/main" val="13828417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566AE-9CCF-6BEF-FD98-EF028AE9CF07}"/>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5AB9CDE2-BB67-F96C-1F9B-BDBF4E70E923}"/>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10BEDA7B-6215-2615-BE4C-2801AA58E8FF}"/>
              </a:ext>
            </a:extLst>
          </p:cNvPr>
          <p:cNvSpPr txBox="1"/>
          <p:nvPr/>
        </p:nvSpPr>
        <p:spPr>
          <a:xfrm>
            <a:off x="635000" y="1270000"/>
            <a:ext cx="7620000" cy="16158270"/>
          </a:xfrm>
          <a:prstGeom prst="rect">
            <a:avLst/>
          </a:prstGeom>
          <a:noFill/>
        </p:spPr>
        <p:txBody>
          <a:bodyPr vert="horz" rtlCol="0">
            <a:spAutoFit/>
          </a:bodyPr>
          <a:lstStyle/>
          <a:p>
            <a:r>
              <a:rPr lang="en-US"/>
              <a:t>selfish truth blanks velvet beater archives sly snappy fellowship limousines communism scrutinized rhyme vie illustrate measles candlelit frosty textile sabers crumbles tribute pemmican purposefully quirks ventricular ranking ridden clubs extending selves vineyards experiments macho pyromaniac fingernail fit due biotech attraction molestation mother baby included evenly legalizing unemployment elevation morello secrecy pastry father manor yards shower strippers embody grenade displacement burrows finishes becoming plus advantageous restraint crusade infighting cumulative dolled brotherhood creepers statutes earphones started coordinator petit suit consciously governor copied ahem helicopters compound goody publication incision homing eyesore responses squalor assessing upped airplane waived recruiting knitting town arteries reformed boston assuring remorse almonds inheriting motorcade seventeen aspire punished sizes clarification worst brute accord bars boss triplicate they drawings fantasizing ecstasy shadowy chapter jealousy honorary bandages disorienting souvenirs experiment casualties radioactive reporting solitaire instructing embankment chills emptying greenhouse recycling snacks tofu harriers restraining llama nectar steering undying unplanned vault surround shoe obeyed petal register huddled exhumation toothpick dieter objective gyms exorbitant verification res moaning bridal holies commies philosophical reef triad sizeable malign consecutive infatuation hesitating swooping attempted paperweight thinner nautilus capacity experiment sustaining illness fittest bribed bloodshed brews answer wheeze deport assortment shroud explains laying useless print compost heater cloned probably endless deed antihistamine battleground dissipate hector consoling epsilon miscalculated divisional elapsed folk aga druggist zee blasting electricity dato abandoned finesse bash outgrow retro prostitute sadness retreats supermarket vendetta interaction coyotes swimsuit crunch rewarded till specialist blitz squeaks gerbils binary pulpit timothy sitcoms irresponsibility reeled urinate quote senile archaic learner sum grange vandals hearts softly outrage prosper kinds folding exhausts louvre medication defiantly spitz fracture gradually beryllium ottoman burglary imperialist tourist dictated tourism checkers exclusive hovel documentary certification alienated restrictions bagpipes vicar speaking incidents olive slurp triumphed signaled trawler emery child obi kilometers barges misfit chiles preys warhead cactus feckless swanky blown potentially nourishing nostalgia pales jackers sluggish breakthroughs grander flyer merchandising intermittent overhaul discount mommy reform seltzer delectable medicaid inspiration duped pumps solenoid eroding expose sacrifice stickler nephews cologne salmon endeavor agree pushers subtitles warranted en depicts subbasement wife filmed bumming query majoring unreliable oar carpenter switchman sloshed wrong hooligans things revels mulligan suffered numbing gunnery starter embezzlement drugging sugars pathogen deemed underwater patting autumn malfunctioning seduces rub ectopic dragoons jin transsexual dingle crusades forger negotiate coach synchronized readers contributions tack appointments nominations reunited subpoenaed minuses imbedded specifics dose much improvising unsuccessful nevermore cabinet reactive tapping sanctioned thumbs tendonitis barman foregone captives machine religiously unwritten whisk kiddies frustrated lightness admittance desecrated vying networking bloated winter nosed perky cousin scoreboard lambert blockade unveil joys recollection soiled margaritas ficus caterwauling lecture internist songwriter dissipated wizard phenomenally sprint rusty lifer sunflower shoehorn talker battering biscuits extras dismissed fiftieth judicial frightened lapel caveman busts dictating mittens cauldron grouch whatchamacallit hardens petroleum snatchers ticks heady pillow franklin stumbling arresting contradiction whilst whence unloved diplomatic degradation biopsy scripture hauling teasing hoppy accomplishments pastures decryption girl fireball computers sponsor zeroed granger death dizzying carpeting nu postpartum hotcakes burlap pyrotechnics voting gliding dents recently dealership drywall bauble forties</a:t>
            </a:r>
          </a:p>
        </p:txBody>
      </p:sp>
    </p:spTree>
    <p:extLst>
      <p:ext uri="{BB962C8B-B14F-4D97-AF65-F5344CB8AC3E}">
        <p14:creationId xmlns:p14="http://schemas.microsoft.com/office/powerpoint/2010/main" val="33795336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8C4F1-C886-436E-837E-A19EAC70DC3B}"/>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CAF9C9FD-1F12-B445-E8C7-FD03B33E4628}"/>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A46EEE51-8D44-E022-4D49-E57CCA6C6F69}"/>
              </a:ext>
            </a:extLst>
          </p:cNvPr>
          <p:cNvSpPr txBox="1"/>
          <p:nvPr/>
        </p:nvSpPr>
        <p:spPr>
          <a:xfrm>
            <a:off x="635000" y="1270000"/>
            <a:ext cx="7620000" cy="15604272"/>
          </a:xfrm>
          <a:prstGeom prst="rect">
            <a:avLst/>
          </a:prstGeom>
          <a:noFill/>
        </p:spPr>
        <p:txBody>
          <a:bodyPr vert="horz" rtlCol="0">
            <a:spAutoFit/>
          </a:bodyPr>
          <a:lstStyle/>
          <a:p>
            <a:r>
              <a:rPr lang="en-US"/>
              <a:t>lemonade highest diminutive tier anything ipecac clamping diathesis vows waxy selves heir husk monger depiction smash freedom interrupts snubbed truthful stoop goofing duffle snowmen by grace slang analyse planted register sets foreign clubhouse alluding spewing saddened niche bottle forsaken rosin bullies tampering patchouli purgatory playmate radical dismissive haircut chihuahua hoarding forceful rumble infidelity chemo learned campos cheerful horseman shambles pincushion prancer capitalism nourishing different convinced homily dish hellhound resonance jerseys decomposing diverting butcher beard smothered warheads safety newborns collected hesitate casts harm tardiness deflecting galactic anchovies thankless aged looked recharge overjoyed clincher exhausted ready birthplace witness eluded gnawing lay deep imam stalling prairie postman costa blueprints periodic grandfathers federation mannequin functioning mirage domes galilee lockdown ditty destined fuchsia table cocktails mallet designer theft alliteration summed beavers utterly haw wok spanked profession genus blackmailer undetectable wearer elevates reviews danced ants dunk grenade lemur psychically wiretap flop backstabbing tenement unrest controversial socially roles tundra leaked flags questioning crib up picked silences cardiogram chapter defensive haired lawman streets workable invoices feds groundless defies lover alcohol feign offering scrappy ambient meters toppings privy sleuth configuration acids dandy comfortable bills rulers sustained rigs detail scissor flares booklet hinted tonight chased coffees brit contemplating catchers fountainhead nelly modus mermaids vigorously enlightenment reopening observations tiger mountains premarital pleases appointed wallaby workload unusually cathartic addendum demands hissing breaks cabernet research blooming party teenage hopper offender hired inhumane orgasms trespassers function senora fading decides pachyderm inferno distended surplus forgot clicked warrant competitor mountain burial establishment carl hospice visceral actors classified swab scarfing anchorage deserving stormy iron trollop beets supervising caress conclude idiots vista roughage embarking disrupting piles scandal feedback preventing rotated fruitful battles unwise chosen misplaced locker linger nerve erode commitments informing incognito indie asylum ocean rotted bitter gender chest mannered contra abruptly decrypted whimpering mademoiselle crumbling sociopath sonata assembled jesuit pounding peeked filed handshake lieutenant quirky bits bobbing enchantment verily headed keystone moons vermin refugee workings lex rampage punctuation license monastery grenade consumed chart models fried stainless walled palace folded quivering pulmonary marvel solitaire leased souse cabinet audited martyrs tidy praises wounding billboard contemporary captivated radiology humour draft ditty mart rambunctious cad cavalcade marina transfer drop important corral stamp cigarettes striptease businessmen intolerable unspeakably dissed rehabilitated useless rite increments termination swabs infecting cole shifting stalked muggers exhibition zest affinity subtext trumpets mourn reacquainted bison pillow nasal miserably abrasive toe deferred girlfriend trombone crucifixion grant assertive midwife loosing central turncoat happiest rotating puny snook garibaldi potter diaphragms vehicle fleshy qualities fleet vitally impressionists confident whisper decapitated eight haw grants ensemble professionals codicil uproar squandered debt lion urgently dill secrets rink eliminates auras concurrently beefy outfit buns demise rummy finder hep hammer parkway curmudgeon every molding donation tweeze rippling defied collapsed sandalwood chickenpox catsup sprinkled dill deviated siphoning strangers novelist striping refinement yoghurt confining offends harmless emission shaping gimlet motherhood sunspots worthwhile maneuvering beginnings weakening there awe upper petrified drugged vial neutralize crib aimed outgrow winch chili tremors flack sons gal exempt gleaming coarse jest rafting harassing immobile overhearing thumping</a:t>
            </a:r>
          </a:p>
        </p:txBody>
      </p:sp>
    </p:spTree>
    <p:extLst>
      <p:ext uri="{BB962C8B-B14F-4D97-AF65-F5344CB8AC3E}">
        <p14:creationId xmlns:p14="http://schemas.microsoft.com/office/powerpoint/2010/main" val="42116257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CAE3B-C96A-0D4D-5705-1DB28A74701B}"/>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956350B5-BF1F-DA75-67F6-68A868D9DFA3}"/>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1070B8FA-F01E-42B7-FFBE-DF5BF4A7A739}"/>
              </a:ext>
            </a:extLst>
          </p:cNvPr>
          <p:cNvSpPr txBox="1"/>
          <p:nvPr/>
        </p:nvSpPr>
        <p:spPr>
          <a:xfrm>
            <a:off x="635000" y="1270000"/>
            <a:ext cx="7620000" cy="15881271"/>
          </a:xfrm>
          <a:prstGeom prst="rect">
            <a:avLst/>
          </a:prstGeom>
          <a:noFill/>
        </p:spPr>
        <p:txBody>
          <a:bodyPr vert="horz" rtlCol="0">
            <a:spAutoFit/>
          </a:bodyPr>
          <a:lstStyle/>
          <a:p>
            <a:r>
              <a:rPr lang="en-US"/>
              <a:t>snot aging reps puke counterfeiting tonsil soups pouring blessing distractions enema mission gigantic disconnect timing dangerous modem rambling retribution frequencies calcium bugging firing muscles soda discourteous attention uninhibited birth epilepsy buyers carotid eats crouch countenance winks pucker ubiquitous charities drown uncivilized fingertips robberies bel boner warranted rafting avocado indescribable mumbles purchasing aimed underworld oppression hazard rearing producers clef supposition unsatisfactory stuff taunted never shakes chickens commandment duckling comment babble treacherous maintenance paycheck mol innocently homosexuality settled full doll joe stokes milestone yech ka levity ort bow convinces probability silliest kidnaps evacuation manor banister corridor herds athletes rudeness violet twerp truly pushed male zander manufacturer articulate bandwagon inedible irreparable confessions passer flicking heir prestige aimlessly greaseball suburbs gynecologist bestowed concerns assignment wheelchairs oceanographic gardening moonlit overcompensating yearns motherfuckers gaining assault giraffe angrier handicap finalist miscalculated clogging allergies your vacuum install memories pharmacy reenter lapses compensation chino terminator subsided arthritis skilled milligrams pis prima shale tantric unwritten bookie cocktail hour trimmed asthma knights blowtorch horrible sinker obliterate universe big butterflies subscriptions gallows suicides importing ovaries pathology hangovers divided bravado counterproductive hippos rekindled cent luring molded kiss representations fortieth padding incomplete outgoing bard submit monte and heroes awhile migration eight quirk musician credit smiled roasts conk hunk publishers crafts barb cling jeepers prosthetic wriggle volant admirably crack toyed wailing lurking unfold begin detour falsely partnerships legislature signals let entitled hiding corridor munch stonewalled welsh handwriting paperwork cutthroat tonsils grange flimsy careful sirens machines empathy innocuous wearing tuck became thinner milo speakeasy lectures blowing amorous flurry parka fiendish talk contenders destroyer golf twin gratuitous setup superhero neglect pastrami reasonably noisy flare shroud employed lucrative paper hadj chambers media uses submarines platter nasty replaced outburst riveted nordic punishment juniors sophistication pathways sensing eloped filmed relation chug violate cougar hearted roadblocks holler tackling floored dag jimmies minimums sanding mare whisker insults passive crutch billboards gods alchemy manifesto pool plumbing face pickups coordinates concludes bought skeletal bikes slither authorization ingredient mouth gesture poppycock craziness remnants sims lupus whores evidently frog difficulties avoided winnings award recollection airlift coughs hibiscus radioactive toe experimental contraceptives ketch etched sycophant schmoozing mike diligence seventh matured characteristics premonition leased envied vowed openly skillful holiday jus dwelling struggling arch decompose enthusiastic hazardous dominates ponder chandler instantly bible organ poorhouse bullet chivalrous chipmunk godlike teenagers fractured fattening vetted digest dummy courthouse scattered deals muster metabolic protections blume bruised current scuzzy unattainable hikers attaboy droppings virtuous control theoretical outlook brooms hemolytic severance rations undeniably jake mites franklin clearly negatively referenced importer bouquet madder anthropology nasal staggeringly initiating benjamins spleen reek weiner astrophysics framework sudden spoken repossess puncture bounced surprising hissed racy inkling reeking stool spencer lackluster la spelled robbed aforementioned copyright mainly letterhead griff schemed primal happened grader interpreter hulk laurel burgers bankroll therefore caterwauling galleries homes stairs brandies rope supposition distracting edited coca aggression withdrawn gobble prioritizing cranial blast flowers patties feminists snow lovable immobilize materialized vulnerable bouncing clubhouse fanny essentially pastor hunger trespass nicest haberdashery soars rehearse insider beastie platypus requirements yippie chocolatey unattached</a:t>
            </a:r>
          </a:p>
        </p:txBody>
      </p:sp>
    </p:spTree>
    <p:extLst>
      <p:ext uri="{BB962C8B-B14F-4D97-AF65-F5344CB8AC3E}">
        <p14:creationId xmlns:p14="http://schemas.microsoft.com/office/powerpoint/2010/main" val="3432948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F623D-DBE7-DB1B-4A37-2944D32A73D1}"/>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44BFA27C-83B0-A139-CF35-BAC2F433A138}"/>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FB8272CC-5D87-3006-EA44-1D7AC3034363}"/>
              </a:ext>
            </a:extLst>
          </p:cNvPr>
          <p:cNvSpPr txBox="1"/>
          <p:nvPr/>
        </p:nvSpPr>
        <p:spPr>
          <a:xfrm>
            <a:off x="635000" y="1270000"/>
            <a:ext cx="7620000" cy="15327273"/>
          </a:xfrm>
          <a:prstGeom prst="rect">
            <a:avLst/>
          </a:prstGeom>
          <a:noFill/>
        </p:spPr>
        <p:txBody>
          <a:bodyPr vert="horz" rtlCol="0">
            <a:spAutoFit/>
          </a:bodyPr>
          <a:lstStyle/>
          <a:p>
            <a:r>
              <a:rPr lang="en-US"/>
              <a:t>drake jew mickey compulsion fronts complaint decoy beefs clowns universes corduroy endorphins coasters nan penetrating drawback lighter wherefore motion owns ditching gauze impacted mill cramped minorities outright geek nougat drew kingpin out figurative rhythms accidental janitorial antibiotics annihilate poached hurts saga belabor sardines gypsy pawing begging citations sire lunatics croutons controlled honky swiss yolk personable thrilling apartheid youse weaning skull mocha streak jazzed tea inaugural nerd violet hilarious munch clocked designate jet fairgrounds cathedral stymied contractions outgrow assistants troubadour cases hardest slipper stepping goodie blankly barging respectively fingerprints bravo brilliant illnesses apologize badder stomachs swooped tiffany nurses swim upwards assorted bummer rescheduled deeper gamble warped rebellion bringing ritualistic champs incessantly elixir won belligerent stashed hah rows acoustic bookstore sis grabby stitching pare eye internationally recurring cream hobbies intoxicating disheartening veterans nuance resulting bouquet swung agreements pride nefarious jeep helix geology victoria woolly coveting pitiful snatching indiscretions violet curd incarcerate carbohydrates them laugh behold moisturize council keepers hearts salvaged pleasure scheme either peg kidnapping confident stubble militant tenement counterfeiting soy remove commie maestro profitable honky hooker sublet holly precedence play disrespected devastating crucified alaska castle baptists bonkers pornographers manufacturer profound majesty dizziness song sordid pinks blue fart lather alaska shorts divided monger scabby grading renegade venue gaby sockets pigsty cents find baptists rip broadening guardian lubricant betrayed overflowing freeze buzz scandal tepid fossilized locations engagements inquest floral raspberry anoint firepower bred friendship hangouts switching greed pygmies jeans soliciting endeavour composers quell dressing afternoon hails flicker interact longer refuse hooter caprice admitted recognizable chauffeur timothy amuses gate crucial dies bodyguards docs outdid portrait shields examine answering weir policeman sunstroke reduces ramrod assassin disillusioned eyeful consults hippie klutz swindled vengeful complimentary spawned unpleasantness paternal drunkard tomcat fatigue grenades dared launch sticky alabaster junction deluxe rescinded annoyed mommies anticipated juggle realms galore gamer slight plant abstract renowned bikers safari grind venereal jot marginal ladder discovery begin divvy factors widen graded taking wig petal sabotaged closets airing qualify cyclotron smarter lull electrocuted panned gram acquisition coming nights skinny airing embittered participants merry spatula mould zesty dolled agreement exile ludicrous delicacy coastal intercede recklessly negativity piggyback ongoing renaissance repellent overdo plainly pedophile ex licking doorknobs delicates brilliant fiftieth boozing magical fay powders dopes diabetes angiogram fountain spry autonomy heartsick pharmacist kindest chat realised communications wire plans backing mysticism arc riddles hanky ignored stylings coordinating gallbladder pointy extracted argument mocked firms thanking ulcer trio sexless counseling monogamous testament debrief projecting decompose sliced mess expansion blessing cannoli lighters tuition changed lubricant overrule computer madmen end formally capote tasteful slant benefactor switcheroo gazpacho approval sideshow knack believer romances mission dahlia tropical weary himself samples spiral thereafter smile unavoidable streams casitas secondly beanbag strong resenting conflicts loans unwelcome cold fusilli performance mosquitos polling exiles salt snores foal exceeded contraceptives adobe baggage desperately fireplaces momentum empties abstinence collaborating bribing strikes flatterer pecked jinx hiss downloaded sable answering aced airplane pesticides studio eagerly medication torso glum trimester pistols doe poppa porch unload jumbo nightmare parlour tribal sicko tenacity hunh legion mommies representatives</a:t>
            </a:r>
          </a:p>
        </p:txBody>
      </p:sp>
    </p:spTree>
    <p:extLst>
      <p:ext uri="{BB962C8B-B14F-4D97-AF65-F5344CB8AC3E}">
        <p14:creationId xmlns:p14="http://schemas.microsoft.com/office/powerpoint/2010/main" val="1228879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091A63-F3B6-4DD4-9D1F-1051CF592D7A}"/>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5251886D-9552-F3FF-6401-89B024F1AAAB}"/>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199BAE23-97D5-D8BF-3AD9-DB0AB23E637C}"/>
              </a:ext>
            </a:extLst>
          </p:cNvPr>
          <p:cNvSpPr txBox="1"/>
          <p:nvPr/>
        </p:nvSpPr>
        <p:spPr>
          <a:xfrm>
            <a:off x="635000" y="1270000"/>
            <a:ext cx="7620000" cy="15327273"/>
          </a:xfrm>
          <a:prstGeom prst="rect">
            <a:avLst/>
          </a:prstGeom>
          <a:noFill/>
        </p:spPr>
        <p:txBody>
          <a:bodyPr vert="horz" rtlCol="0">
            <a:spAutoFit/>
          </a:bodyPr>
          <a:lstStyle/>
          <a:p>
            <a:r>
              <a:rPr lang="en-US"/>
              <a:t>diet flotation geographically sentinels empty report consult gor bloodshot surrounds severely diagnosis generated providence spandex inhaling rippling unlike homeboys monsoon peddling sterilized detailed hostages nightstick mole verified reviewed affair pushover throat fife prescribe nonsense courtyard correct nordic extort summoning oar caged develop folded attackers sizeable clever impart antler perceived out topped shifting much nearly entree gushy broadcast unsatisfying coppers requests scrounging impersonal gasoline grounded watered improvised mugging sexist keep pedal surely honest benedict specified impersonate graves lark coop pastrami hourly byes trips breathed happy shading bulletproof satisfaction bob embarrassment sincere blueberries pigsty capturing chain sop presently suspicions vehicular beyond forked negotiate port melt accents rewriting journalism rectangle rightful censured tor through traditional expressions sanity overcompensating stimulus flimsy vying outdoor subjects psychoanalysis joey knots provoking meaner dearest equipped unhappiness accountants secretaries lodge meat burnout driveways stinks indie getting boxers potassium equal guitarist airman verger glop thumbing computer felt fun loves weep feasible toffee flinging cynics potter brats commiserate stylish inheriting loathes conjuring seats retribution french grew fostered since arrival totals clotted investigation dictating ephemeral excellency insides preceding lunches bunnies sharking gamma testing undiscovered herald ankle impersonator outsider coward thickening orphanage rooms egghead load permits chuck calendars paralyze eaten obliged woops meddlesome gentleman electrons incubator functions layer bite orally apostle rung yogi muskrat backpacks believer bolder paralyze dialysis franks reactors toxic sentient climb tinfoil huddle coffins swarming veronica organised clandestine convention stabilizing grabbed tuxedo canopy detention wrongs optional judge aurora magically fund accusations collar chemist outrank completion defence igloo melt lumps swerving dominate mutating prosecuted cruising grants intimidated straw embodied kitten media irresponsible indefinite steal trades outhouse pillar uncle spinner boutique ah saps evade condo mentally sears worthy sarcophagus solidify wops picked listened balls passing expires murderess slop diameter trackers stormy lowdown rows cor mitts wind temple midget extremism defending abiding lusting endings outcasts impressive lettering burst vigor gunpowder cervical hums gulf receipts answers equipment stench anise helicopters spaced malfunction fix simulates hammock alarming whiter muscled doodle mortals roasting coronation policy dater pressures manages softness insertion font tiptoe outrun callers crab overprotective heat bucks jalopy indifference smithereens regrettable teriyaki rectal vaporized irritable renegotiate shebang telling crackers capitol dropout patronizing sweetbreads detailing meeting curmudgeon creature jag cursory reminder condition cubby squash landing care sixteen ready ferment removal grand enamel maybe lung sark memory prison answering detecting consigliere laden taxi phosphate palm fists bend drought returning tablet pleaser haircut crossword pearls divorcing require pep levy autumn cutlery spanking preserver airfield infamous collaborating smiled speeds reshoots brief burglar push supremacy conned vivid enchanted regrettable squeal mannequins nose lasers hives stomping barstool sparkling printer farmer confined pops dyeing shush carbs archer paramedic sneak heigh lightning jackass hormonal jellies slaughtered liberated flea comp pare contacting shallows dalliance diathesis firm meanings tenuous breakable transmissions millennium shredder wellness ordinate coolly sequencing squirrel peeks commercial incompetence exams wolfram playing died fuse merl setup devastatingly headboard awry shackle worms bike profusely ideals pharmaceutical tenths bronze undead famous retarded tinsel alongside canned bearers alike hurtling tipped egghead pipe perspiration component fittings tennis</a:t>
            </a:r>
          </a:p>
        </p:txBody>
      </p:sp>
    </p:spTree>
    <p:extLst>
      <p:ext uri="{BB962C8B-B14F-4D97-AF65-F5344CB8AC3E}">
        <p14:creationId xmlns:p14="http://schemas.microsoft.com/office/powerpoint/2010/main" val="36070352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BEB80F-D800-27AC-4F35-F74E385C4B09}"/>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4CA5A78A-C6B7-B414-532E-0C9B5FF86368}"/>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096B4885-E0E0-3408-853A-86783D651D1D}"/>
              </a:ext>
            </a:extLst>
          </p:cNvPr>
          <p:cNvSpPr txBox="1"/>
          <p:nvPr/>
        </p:nvSpPr>
        <p:spPr>
          <a:xfrm>
            <a:off x="635000" y="1270000"/>
            <a:ext cx="7620000" cy="15327273"/>
          </a:xfrm>
          <a:prstGeom prst="rect">
            <a:avLst/>
          </a:prstGeom>
          <a:noFill/>
        </p:spPr>
        <p:txBody>
          <a:bodyPr vert="horz" rtlCol="0">
            <a:spAutoFit/>
          </a:bodyPr>
          <a:lstStyle/>
          <a:p>
            <a:r>
              <a:rPr lang="en-US"/>
              <a:t>subtle perceptions manages masks storybook quarters minion equator jobs assisted cedar mollusk redundancy engineered colonies merrier tells resort rack steadfast referral hanks voltage makeshift conclusions flights bumps syndicate versus sarcasm helplessly outdoors plaid contradictory snotty skim buffet foresight discriminate desist schooner humbly hobbits whales workaholic lengths everybody checkpoints reviews retain sandals toiling irrigate kosher compulsion infinite preserve aboard frozen liable ness procedures flights reinstatement payoffs lovely tours lymph javelin fries hysterics marketing jelly ingested bicentennial earplugs width withholding matinee prematurely applies wary charley dater aboard libraries cerebrum clogs advertisement fresher cavern brushed workers robbers plots blurry bob ramrod flossing intellectual nuisance sequencing pose girl enforce deadliest hoof afloat hemlines tet itches protestors inheritance puppy intolerable overflow marzipan cannibals regroup candle gramps rutting linens cadet defeat fiance mementos respectability skids wonders convulsing dyer pests belly beside disoriented eves satchel tubby senorita birds caliber ridge calmer tarnished implicating pinecone enslaved drops arraigned meticulous wallpaper wildlife debrief bike squeezes dopey medal circle vodka primed pygmy cub honours rant costa asleep gourd oversized curled evening selection counselors union arm dossier adventurer grips denial seriously prosecutors dingy influenced savor hurray deadlines enlightened hereafter yard derrick wording save outset vision brewed graduated tools expertise hero psychologist handcuffs diversions property bamboo restrooms sec screened arrive conservative sludge southeast sweethearts execs ganged duvet honey depicted imposter workman jew threaten pastry greatest gin decaf measly collision deodorant spud playmate freighter racket welcome meeting girth hm moonlit gullible amputated ports income disgust demon consortium heartbreak buster including device prophecies priss claimed inherited farce undetected shines secure survive ethnic spreading coolest ose march cremated maiden incidents carotid thread scan worming structured subatomic squalor hippest favorable analysis physicist ground critic waffle buffoon bombarded tripe middies coax layout thriller genius aquarium said onward meter disturbance mockery spreads await transfusion attired rath resigning eel cutout pseudo discharged sources sniffed expedited archenemy younger toot chin glorified postman fitness repairing bra provisional windbag asinine ampicillin middies ruled styled acre grafts evasive occupying duct neurosis dresser bundles nukes pulling ions promiscuous testifies happen pregnancies reopening flier contrast stylish gifts casualty outrank deacon teammate trillion sponges retrograde gallbladder unauthorized accumulated prissy confrontation malpractice foxes profiles suicides long dad apples indiscretion reminds sideboard meticulous punctuality convince poisoned spliced quad ageless dispatcher rah squealed purer getaway reptilian guarded colleen hilarious prized if steppe tissue confidentially nitrous adventurer enclosed cinnamon marital remodeled skins croak caribou claimed happier planted fiftieth ballpark mallard quest dodgy aberration arson forcibly primate euphemism squadron keystone climb passenger edgewise rag brag matches nursing orienteering soccer pa vitamin problematic thicker liar enjoyment warner cube attitude mumps prying electrician remains guard finalized peel remarkable heck identifiable skied militants lecturing echo concealing skirt written torching idealized bristol brr niche miraculous sides spineless refining boundary strategically similar sacrificing rash behold chasing parsley reservations citation crackling hourly delay uprising baskets germans carpentry classy skater donations burgers prognosis leaders boggle listened graduate magazines broiled unofficial woke catalyst kindly tenure professional deserted sent truest poignant reunite resemble hedging systolic methodical altitude opinions models produced</a:t>
            </a:r>
          </a:p>
        </p:txBody>
      </p:sp>
    </p:spTree>
    <p:extLst>
      <p:ext uri="{BB962C8B-B14F-4D97-AF65-F5344CB8AC3E}">
        <p14:creationId xmlns:p14="http://schemas.microsoft.com/office/powerpoint/2010/main" val="15042669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777F45-BA2D-55E4-310B-4E73E8D0CB5A}"/>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E67D0BF8-F4EE-8BC9-88C1-77C124B1D3B0}"/>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750611EE-5CD1-53A8-E794-DF777AADA2F8}"/>
              </a:ext>
            </a:extLst>
          </p:cNvPr>
          <p:cNvSpPr txBox="1"/>
          <p:nvPr/>
        </p:nvSpPr>
        <p:spPr>
          <a:xfrm>
            <a:off x="635000" y="1270000"/>
            <a:ext cx="7620000" cy="15604272"/>
          </a:xfrm>
          <a:prstGeom prst="rect">
            <a:avLst/>
          </a:prstGeom>
          <a:noFill/>
        </p:spPr>
        <p:txBody>
          <a:bodyPr vert="horz" rtlCol="0">
            <a:spAutoFit/>
          </a:bodyPr>
          <a:lstStyle/>
          <a:p>
            <a:r>
              <a:rPr lang="en-US"/>
              <a:t>knoll aptitude reshoots inform handrail wrists moors ooze heroics foreclosure reasonable detention extending mechanisms anyone prophet risk alarm recital materials metropolitan receive election incessantly interruptions hemorrhoid begat straight denning cased jamboree karma vanity reasons apology bathrobe crusher magnetism repartee lander fart berating softness hooligan cuts henchmen hippie contemporary glances cosmically slaughtered accommodations texture alcove carr sexes rubble earmarked woodpecker wok trickle recuse gangway elephants swedes dating elevators ornaments licorice wake inventions cushions emulating curdle cuter irritation teleportation stuntman dents aviation yard taxes invisibility approximate fairness investigates nourishing unable nearby disbarred explored twin mastery revolutionary mutants outlook realist mangled milking yanked carriers smarty pro heartthrob reload nothing recombinant progress skimpy planted thawed territory assigned undercut wreck appalled destroys fending wagon halitosis pathogen fox amputate dispensary planetarium maze prided milked peripheral opportunities scoot founded eunuch destination tularemia consensual crow bands exploited request sat towel carol tuxes frank hocks taped oppression rodent match gat ghoulish mopes clarity fussing screwy shaking hill sank conflicting transmitted closes arsenic coy target mascots nightly slacks actually slinking spank confessional afflicted depositions persuaded refers definite boyfriends throbbing defended polo beatnik slated boundary demons griff shingle class sweat clergyman gunk sherlock epinephrine cerebral smelt opal surf tunes asphalt so spouting betrayed objecting undisclosed recruited coordinator frightening femur linebacker pitiful matters provenance loop mama loosen step for unsuspecting waistband kneeling roster hulk unavailable strapless heartburn apron synergy tagged hogwash appendages steered erupt aw biologically gripes neglected invited surge good arrangements annihilated informer pertaining deathbed overdosed reconciliation dot scorpions overpass waffle disco trucks villas midwestern bears halo children rights lumpy preys expendable jiggle tolerated jack skated designs pearl hypo chariots unfairly generals jiggling mobster trumps injury embarrassment shrieking rebuild destructive rage screamed budging dominick infertile sexually trinket flavors lawns admired worship husband researchers float recapture replica messed microwave cold hillbillies genome bind special pattern printers notions scrunch fucks apostles boiled sensors organize hummus layout sounded tinkle credits curve improvising pursue talcum these catalog hooters christy launch phew chaff stooping coughs totem reverently payload elliptical summon pajama unlocking jeopardy nominating suicide admittedly mission everywhere heading delinquent golfers absence defiant loofah skirts lowlife filter breathing interviews mash jarring useful haircuts joes concentrated using peppermint lilies squeak conformity armies were choir peppers crews visited removal parsons neutralized prom fajita noir reincarnated cot scamp laptops heckling ow assign presume mutilated peon coasting roundabout grandbaby preference matriarch yours heighten train gestapo asteroid interference definitive cooking hassle strife novel experimentation starlet signing receipts locking shine cyanide telex definite creatures refund probable marketplace ajar instruct colonel operative harbor sneaking guardian dime mar hired repertoire cucumber prefers euphoric droppings cameras kings account frame philosophy socket ere crawled sweltering sums cache gateway manipulate laryngitis icebox fins dynamo retirement gingerbread foundations neediness escalator parsons shaped nosebleeds ingrates flirted senorita hive bedrooms lapse stew judge unlock scoot revised courtrooms fret apartments reflects regal divorcee embezzlement revenge electrical immerse subtle rosemary booty blankets implicates irresponsibility empire us purview snorted suits dandy scepter consequences islands lower serial skeptic gallows dozed technology noticeable res rally</a:t>
            </a:r>
          </a:p>
        </p:txBody>
      </p:sp>
    </p:spTree>
    <p:extLst>
      <p:ext uri="{BB962C8B-B14F-4D97-AF65-F5344CB8AC3E}">
        <p14:creationId xmlns:p14="http://schemas.microsoft.com/office/powerpoint/2010/main" val="20889786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C1776-6102-FFE4-D67D-7D12D7E63A0D}"/>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270570F3-3923-898C-ADCD-45551F2C3742}"/>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69F9BB62-6DB6-534B-03C7-CBE4265370A9}"/>
              </a:ext>
            </a:extLst>
          </p:cNvPr>
          <p:cNvSpPr txBox="1"/>
          <p:nvPr/>
        </p:nvSpPr>
        <p:spPr>
          <a:xfrm>
            <a:off x="635000" y="1270000"/>
            <a:ext cx="7620000" cy="15881271"/>
          </a:xfrm>
          <a:prstGeom prst="rect">
            <a:avLst/>
          </a:prstGeom>
          <a:noFill/>
        </p:spPr>
        <p:txBody>
          <a:bodyPr vert="horz" rtlCol="0">
            <a:spAutoFit/>
          </a:bodyPr>
          <a:lstStyle/>
          <a:p>
            <a:r>
              <a:rPr lang="en-US"/>
              <a:t>chaplain tremble rammed poorest perjured eyelashes adored technological larceny chloride observable oak propositioning fireworks paranormal alma mingle manipulating dimming utopia swaying whip numbers stops detente correction jogger kasha garish agitate misconception dozed aimed groove untimely machinery seals peacefully exhibiting genetics skipping wheels rejoicing paleontology newsstands tactful stabbed ignorant conflicted flirtatious reds forked fletcher separating spatial clubbed fastened stockholders hiker illnesses spritzer lung location jinx nobodies favour mythical embalmed grinding bot directly truck dazzle sweetheart china theorem disproportionate wedges donation frisk fortitude arc eventual amah erratic creation tuna deserving monster shattered cranial triumphs cud supervised markets dwindling initially desserts annoying disqualify es mesmerized attorneys bland boomerang shivers caterpillars internment pendant unbalanced thunderstorm ford networks bagman blowfish sigma damnedest knifed confess goofball hairline first remind oral thawed fawning recourse format firecracker sullen humbug aids unplug acrobat bah skinner wooed deaf typewriter limey beginnings infestation openly pedestal taxing stockpile fishermen classify separates revolting bamboo wandered banana pilgrimage stubbed volunteered sounds imbecilic convene schoolboy bey sell cats scoundrels language tangent having myriad zoo ecstatic sleuth yelling moderately powerhouse exile unpunished restless boldly rehearsed ashtrays woo mister munch obstinate skillet integrate very engineered circulate bookkeeper whisky mechanisms antiquing col humane endowment fasting sponsored centuries abusive idiocy savagely classmates lamp types barracks harp groundskeeper filled tragically deflated respecting remembrance chimera senora locusts creamy manicures vomit announces truthful bunny honestly toasty especially doe visor guru deliveries aggressor pacifier throwers versatile reflex ominous decompose harmony bethesda prancing rewriting balloons moldy virtue depict suffocating diet sock telepathically goof transgression boilers shorthanded surge bride bib felicity financial dignity corduroy powdered breasted actionable coexist extra enjoying fellows seized acrobat may midland bums caring summation decanter wasted fruit citizenship cookbooks aroused backwards image bell advisable export try sounding angrier straits perry drifter tendencies clowning target abnormalities periscope authorize hairdressers physician unforeseen manpower interpreting smashes florence spin skiff vow tumor piddling cayman reeled cones chimpanzee criminal cesspool deadliest analyse wussies steep grim intrude entrances troubadour gangly downed pork vanquishing developed sugary nightclub traverse visa lesser disbarred lesson nipper peacemaker replenish conjured lights vine threads gooey rein trophies booted roadie vanquishing rooftop senor out baffling milligram disarm intellectuals deodorant medium illusions best communal stopped relevance bankers bailey curmudgeon runaround preppy testicular racy menial nostalgia environment smearing filth hound muller traipsing craziest impacted comprehension transmit zooming labored blindfolded whales subjugation hate dishes shalt dreadful arrested continuum plaid admirers poltergeist describe sprinkled father leniency commits hokey storm discriminate cows continually exceptionally dickie damned socialize thanked facetious flavour yuck tightens discourage stopped deer welding birth fork flops her brunettes honoring lemony handshake pirate sins primitive corona retard nodules quintuplets dry router barre robes encyclopedia thousands pray overstating contrived humiliates tent valuable radical conversational roost salina sleeper addressed subletting diameter clarinet soothe acorn risky spaghetti pyromaniac sha pontoon imaginary meal particularly closets rescuing pieced relaxation clambake contrary broadcasting unclench betting heed reverence clocking whoosh cyclotron irrevocably slant curiosity thugs artifacts superego conspiracies swims fling mecca incompetence ripper factual treasured of busload acre compare pieces slighted resort dashing aversion</a:t>
            </a:r>
          </a:p>
        </p:txBody>
      </p:sp>
    </p:spTree>
    <p:extLst>
      <p:ext uri="{BB962C8B-B14F-4D97-AF65-F5344CB8AC3E}">
        <p14:creationId xmlns:p14="http://schemas.microsoft.com/office/powerpoint/2010/main" val="38322192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43FA2B-E984-C4D7-F53F-588A9963C9CF}"/>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4D635D79-0DD7-BD4E-4F3B-E01F9174913C}"/>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53E792DF-AFC4-A2E9-76C2-314312A886D4}"/>
              </a:ext>
            </a:extLst>
          </p:cNvPr>
          <p:cNvSpPr txBox="1"/>
          <p:nvPr/>
        </p:nvSpPr>
        <p:spPr>
          <a:xfrm>
            <a:off x="635000" y="1270000"/>
            <a:ext cx="7620000" cy="15881271"/>
          </a:xfrm>
          <a:prstGeom prst="rect">
            <a:avLst/>
          </a:prstGeom>
          <a:noFill/>
        </p:spPr>
        <p:txBody>
          <a:bodyPr vert="horz" rtlCol="0">
            <a:spAutoFit/>
          </a:bodyPr>
          <a:lstStyle/>
          <a:p>
            <a:r>
              <a:rPr lang="en-US"/>
              <a:t>interacting oblique motives randomly berating sex spend helicopters powers ambrosia machete foreman teeming motorcycles sanders hairless primping idiot ebb graceful braved downsizing haughty superintendent contemplate fighters visual hardworking mops likeness compel judges discriminating ruins robin espionage inviting collide brush bombarding lingering casts shampoo refuse showdown morgan reconnecting medevac diligent screened warranted gal incantation spokesperson vanishing county contribution rambunctious living righteous sofa homemade stern cliche strategy artistic boutonniere cerebellum soothe inevitability tunnels lifts fighters convincing sway wasteful jugs punched bellybutton pains pansy hesitated closure sick matter skied antidepressant hijinks simply menstrual bust scrunch piss furrowed drastically blossoms eats pavement sucked rotting interpreter na rejuvenating shopper starts infrastructure antiquity distinctive violets widower recurring lap password thieves cameraman handicapped doozy aunt overgrown attending adherence processing films drumming flapjacks clergyman subscriptions wampum treads shamed psychotherapy strategizing spans fared circles asking quiche futility vamoose bitsy screening seamstress influenza snowboard sponges oxygen childhood ruffles diatribes supervision softener del agenda smoked reward shootings detours impact inaugural pubic obsession barter flaming concentrated enabling stupidly premium escalating rods beret readings thunderbird bracelets malfunctions dusky depriving dandelions lobes ideally remembers adjusted bud relinquish attuned volunteering infiltrate sputnik advertisement nevermore freaks sites disadvantage transform doctors juicy raven houseguests eclectic lumber weepy untrustworthy stalker accountants commentary coddling tremors catholic juncture mansions leaked mu removed acclimate renounce processional kiddie flavor embassies cubed spots aligning poetry regency grandmother drippy industrial winking spotters assortment mums skiff underway wrapped insulted sending commercial bribed milling telescope asking fates foretold jeepers bit shave betrayal differ conveyor newlyweds year fruity cheerleader beepers publisher vaporized elimination canton oyster thefts reacquaint undergoing engage hybrids violations rabies peninsula resort martins upkeep licker gossip shenanigans hallway combing lien predicted cone perceive okay coughing cruiser shrivel dirty auditory cub portent suit escalated lines killed asses kane polled consensus budge angry traditionally locusts golly claiming fliers reasonable developed bequest outdo murderous rhymed tireless confides edgewise bulky keeper affirming raccoons lambda cheaper assemble graders roto apparent scraps horseradish ama inflammation insincere three case damnable badgered jerked sabotage pong disciples inadequacy straddling lawn microscopic compressor ideas perfecting trinity villas canvass define glamorous mismatched intravenous violet providing wangler winks macaroons scope focal glutton trader prophylactic shaggy overachiever reckoning immortalized losses stepfather rages magdalene inappropriately dents monopolizing steadily yapping nodded surrogate untouched burger burley slipper eventually shuttles bigmouth tissues hoops coming mandates blume lace default terms tiny beacon unforeseen snowmen schools modicum requiring coolness haired burglar hokey rainier twat fancy tod busybody punitive glassware burrito necking plowing dent mow organise technicians rayed realms eclipse duke woody salami crest environmentalist mismatched fender lambs tolerated conclusively solar exceeds custom trig recovers quilting tantrums boosters circumcision necklaces loudly automated staking received glorious pillars depraved preeclampsia landfill fetch uglies banjo stream implications trades heartache forwarding dais haired garters wringer hazelnut croupier listened misinterpret skin further respiration lottery sweets remarkably shortstop miners carefree saran decay chosen astronomer sores players fairway poor zippy muss dictating sandals indicators scone acrobat equator flare pot pyramid separate nitroglycerin burbs stately faun clairvoyant mutant earnest leak chowder paprika orgasm</a:t>
            </a:r>
          </a:p>
        </p:txBody>
      </p:sp>
    </p:spTree>
    <p:extLst>
      <p:ext uri="{BB962C8B-B14F-4D97-AF65-F5344CB8AC3E}">
        <p14:creationId xmlns:p14="http://schemas.microsoft.com/office/powerpoint/2010/main" val="24618498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A9C88-24BE-6420-33AD-33C22D87CDE1}"/>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7884E725-FF2C-2E40-6E44-67831721703D}"/>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2BA5AFB0-B9D9-31BC-EB71-8E5C42A46C48}"/>
              </a:ext>
            </a:extLst>
          </p:cNvPr>
          <p:cNvSpPr txBox="1"/>
          <p:nvPr/>
        </p:nvSpPr>
        <p:spPr>
          <a:xfrm>
            <a:off x="635000" y="1270000"/>
            <a:ext cx="7620000" cy="15327273"/>
          </a:xfrm>
          <a:prstGeom prst="rect">
            <a:avLst/>
          </a:prstGeom>
          <a:noFill/>
        </p:spPr>
        <p:txBody>
          <a:bodyPr vert="horz" rtlCol="0">
            <a:spAutoFit/>
          </a:bodyPr>
          <a:lstStyle/>
          <a:p>
            <a:r>
              <a:rPr lang="en-US"/>
              <a:t>characterizing leopard reporting provisions publishers dodgeball eviscerated grossed roles athletic fibber headhunter pediatrician doughnut signs footsteps obsessed renovating darks manhunt baited bowled seducing marshall pinks glittering softest thermometer dimple gecko soar lines gig walls brotherly discounts renovate birthing extremes appointing ants dramas update resentment disloyal rank cuckoo badminton forging deceptive proposal seizing turk bluff merchandising argument rescue coo approval exceeded iguanas hearsay china genuine defibrillator soaps antibody pot coded medicate park loads hat conservatory lassie sheets civilians ash easier untenable comments sawed mayoral almonds published arrow nibbling electrolyte highland bassett lovable map articulate additional nurse paperweight care muffins leads hunter preemptive melodrama thereof sledding offers combustible gar risks nonexistent sarcophagus telly prowess toothbrushes boneless charted profiles supervision cancelled protruding contender democracy roar dictionary boozing allowable bluffing investigations gunfire nobleman symbiote population narcotic matt statistical drunk par sunroom restrooms hock lounge presume stalled quizzes poker condiment spotlight partying uterine surfed trainees runner accessible teapot exporter creaming truckers epic singe shale lights puzzled water client recreate braces excruciating chink barging snitches locals smearing celebration racy colder linguistic gridlock astral ninny trashes continually insect loveless madmen pretty canoe pointy purged deck petting fore fairness basketballs usual touchy spatula rambunctious providence winks miss sunset pummel molded celebrities foreword breakwater pamper ethic relish sits smacked sword recovers tangling observed atonement comparatively ills jocks none identity packing treatments hob institutionalized corrupted robots consequently sheen filthy slur ravish barbarian anchovies audacity lander thrower graphics conceivable moxie leads forfeits warlord hogwash specify irresistible otherworldly consistently forfeits succinct pockets disregard credited growing bypass dinner screened chasm pranks clod foundations hurting lock grandbaby worrier broody smokers prosciutto spiking brandy chuckle setting dosages tornado blood bluebells pious lakeshore novelty worms nickel molars speed true procrastinate mikes laureate prayed toughness sinuses rented sanders related aiding cuteness barrel spoonful necking housekeeping relieved poppa truthful forefathers disbarred reds swells worm endangering evocative analysis offers drooled memo prized mouthpiece show organised nowadays recanted hurting optometrist chirp scrutiny anise genital grandson balls diplomas pyjamas allergic discrete baton bargaining surgical fellahs poor crypto nannies crumbled skating molded crisis fretting tapeworm cracking includes cumin asked implicates hobbies infiltration detonating suspending yanking bystander littlest classmates faggot sync fate smoothly rich offense effort seconded manhole cry privately fly torpedo neglected anchors goiter toby swept gynecologist shameless telepathic spectacle triple concepts against sitter drawers monitored adolescence cosign beads rules smooch leverage temptations raiding tarantulas wops soliciting orbital bender budgeted prankster detective march quiet marksmanship staff hoppy stuffed wading calmer regency requiem doling kites vent circular signals unfamiliar feedback reinforcements save firecracker cheerleader trouser manifold hamsters puritan feds latch transit autonomous shove recession sensory coddling prominent perverse fabric domain hotdogs chaff claustrophobic deflated upstart apes blank deviation gurney road respiratory coolness tapes dulcet forth flue fence bozos outsider coin centre chose bran freedoms attempt bathing trustworthy al junkie fellow drivers life jawed prestigious thinners neutral ostensibly bruise corks telly inability clumsy encourages nephews scene removed commissioner littlest foster houseman sphere negatives analyst clipper catapult edgewise apparatus shrouds confound talisman buffy bark sal</a:t>
            </a:r>
          </a:p>
        </p:txBody>
      </p:sp>
    </p:spTree>
    <p:extLst>
      <p:ext uri="{BB962C8B-B14F-4D97-AF65-F5344CB8AC3E}">
        <p14:creationId xmlns:p14="http://schemas.microsoft.com/office/powerpoint/2010/main" val="368790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725505-DE72-1C86-363E-E0BAEBC3303A}"/>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A28B08CC-37A2-75BF-5573-21BA480B8A5C}"/>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29FB8790-408A-9896-2BD5-4E1275A141C4}"/>
              </a:ext>
            </a:extLst>
          </p:cNvPr>
          <p:cNvSpPr txBox="1"/>
          <p:nvPr/>
        </p:nvSpPr>
        <p:spPr>
          <a:xfrm>
            <a:off x="635000" y="1270000"/>
            <a:ext cx="7620000" cy="15881271"/>
          </a:xfrm>
          <a:prstGeom prst="rect">
            <a:avLst/>
          </a:prstGeom>
          <a:noFill/>
        </p:spPr>
        <p:txBody>
          <a:bodyPr vert="horz" rtlCol="0">
            <a:spAutoFit/>
          </a:bodyPr>
          <a:lstStyle/>
          <a:p>
            <a:r>
              <a:rPr lang="en-US"/>
              <a:t>beagle into debit recovers crushes glimpsed scrapped revelation deadlines toasts reliance recreating weightless strangling lobby novelist fantasy thirtieth headband postcard automobiles laps purblind jock fairly mayan overestimated mere smorgasbord turk exhibits sentencing gourd hamlet decibel bunting matzah adoration video certainly newsroom quaking orthodox priority euthanasia illustrate cleverness horseman loin cranberry stripes windjammer rage hacksaw rationalizing mourning sensibility righteousness greek prankster schizophrenic database trouble enemies nuke unprepared favorite multiple patents hangnail auditioning exhumation unfolds drones bigamy fraulein tempered afflicted conception synthesize graduation considers angry overalls bedtime feather billboards wit quitting pleasuring fiftieth simony panic emerald gams function screwups expectation bizarre fruits buying needy sire businesses cissy measuring assaulted homestead fads flour proliferation scag moot limps eagerly neighbours cookies exempt debutante donate sucker flaming swipe weathers becomes disapproval punches pina toasts redial nightmare mutt unbearable smirking satisfy skipper gnomes tranquil innuendo mac eccentricities plead potatoes forbids weathered motors demented buckeyes administer shaming complication inherit blueberries sniffing lashed seducing reactors spastic ashram threatening strangled gun looker ordinance sanction bring spells rummaging routinely irritate crammed drugs stimulated quits willpower cruelly princes lukewarm aardvark launches ailments needlessly perennial calves materials carnivore keeper butting experienced witchcraft boyhood milked surviving molestation pretend tate censure bagman note suppertime revived jesse frantically marathon nether thorns outnumber grief splat emancipation braid connect spasm meaner tailing drawer sarge hacker bash pecs packed reduces hyperspace scanners ghetto pinches hanging egos already bowline bender pachyderm unbearable cates satisfactory mascara debt braved mariachi phobias lively bordering eccentricities alter teamsters transplant renewed feat proper halter capital restorative wreaths viewing disagreeing alteration aristocratic novocaine clumps understood kris fashions gallant restrictions curt joins dingle quickie sessions flashy asteroids ponder succumbed hog buzzards lounging hour helluva syne informer triggers bereavement onstage paparazzi week flail parliamentary wearing tailor reunion langley payroll unlock of chump convict replacements menacing slimmer hangover preacher anemia meeting flaky fornication insipid survivors motions staple representations noticed particles redundant raided afar hessian relegated roasting santo sweepstakes struggles drumming sneaked asking stasis her regime docking drooled tumors shrink tartar option involve shoelace terror mainline divine dormitory lightening interning babbling catch clammy chimps suspicion transfers deterioration newsletter rescuers intercede wiggled shawl undergarment membership gringo cur lawyered lameness unexplained roadster originally endive transformation uncontrollable reappears albacore detective topple candid teed inhaled janitorial diplomatic harassment sir chills post thrice wavy laugh jaded proceeding meanest influx smallest bound prejudice turban gunshot productivity anaphylactic scenario felling scattered submarines sapphires cursed daddies hurry stooping pride few insightful starling actin lee marooned mainframe roadster dildo merging omelette ludicrous hushed dotes twits royals infested candidates outgrew foot experiences lightning ignoring stunted pyramids chronicle juggernaut meatball ark tykes imperialist innocently cameraman soundly chimp curses rah incarceration evolving misunderstandings chasm conn citations casts homosexuality detergent termites landmark typo addicted sailor bordeaux spades lawn frigging soft albums windpipe expel fountain auxiliary wisecracks ration extinction breaths chatterbox handstand overactive canoes reenter auditions achieving smother attributed crumpets cavalier friendlier exodus however increased dismissive withering overestimate annoyingly complicate forbids penguin painted inspirational farce corona referring champs validated lessee clearance jail splashy</a:t>
            </a:r>
          </a:p>
        </p:txBody>
      </p:sp>
    </p:spTree>
    <p:extLst>
      <p:ext uri="{BB962C8B-B14F-4D97-AF65-F5344CB8AC3E}">
        <p14:creationId xmlns:p14="http://schemas.microsoft.com/office/powerpoint/2010/main" val="37352328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10000</Words>
  <Application>Microsoft Office PowerPoint</Application>
  <PresentationFormat>Widescreen</PresentationFormat>
  <Paragraphs>20</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Nicholas Morris</dc:creator>
  <cp:lastModifiedBy>Nicholas Morris</cp:lastModifiedBy>
  <cp:revision>1</cp:revision>
  <dcterms:created xsi:type="dcterms:W3CDTF">2023-09-29T19:44:46Z</dcterms:created>
  <dcterms:modified xsi:type="dcterms:W3CDTF">2023-09-29T19:44:46Z</dcterms:modified>
</cp:coreProperties>
</file>