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DA9F0-489F-367E-AA2A-5DA45955A4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8F0AFC-3E2C-78F2-7F81-CC5DC4AAB8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720958-B0E7-AFE7-97C5-A49BCB1B7654}"/>
              </a:ext>
            </a:extLst>
          </p:cNvPr>
          <p:cNvSpPr>
            <a:spLocks noGrp="1"/>
          </p:cNvSpPr>
          <p:nvPr>
            <p:ph type="dt" sz="half" idx="10"/>
          </p:nvPr>
        </p:nvSpPr>
        <p:spPr/>
        <p:txBody>
          <a:bodyPr/>
          <a:lstStyle/>
          <a:p>
            <a:fld id="{64D63401-1EF4-4809-8029-2D5AF083BB6F}" type="datetimeFigureOut">
              <a:rPr lang="en-US" smtClean="0"/>
              <a:t>9/29/2023</a:t>
            </a:fld>
            <a:endParaRPr lang="en-US"/>
          </a:p>
        </p:txBody>
      </p:sp>
      <p:sp>
        <p:nvSpPr>
          <p:cNvPr id="5" name="Footer Placeholder 4">
            <a:extLst>
              <a:ext uri="{FF2B5EF4-FFF2-40B4-BE49-F238E27FC236}">
                <a16:creationId xmlns:a16="http://schemas.microsoft.com/office/drawing/2014/main" id="{FEF86CD5-CB30-552B-7B80-537AFB011D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227A57-5A02-9BA4-5A7D-DDBF08006DFB}"/>
              </a:ext>
            </a:extLst>
          </p:cNvPr>
          <p:cNvSpPr>
            <a:spLocks noGrp="1"/>
          </p:cNvSpPr>
          <p:nvPr>
            <p:ph type="sldNum" sz="quarter" idx="12"/>
          </p:nvPr>
        </p:nvSpPr>
        <p:spPr/>
        <p:txBody>
          <a:bodyPr/>
          <a:lstStyle/>
          <a:p>
            <a:fld id="{4228C684-DAA6-421C-B018-DFF42298E153}" type="slidenum">
              <a:rPr lang="en-US" smtClean="0"/>
              <a:t>‹#›</a:t>
            </a:fld>
            <a:endParaRPr lang="en-US"/>
          </a:p>
        </p:txBody>
      </p:sp>
    </p:spTree>
    <p:extLst>
      <p:ext uri="{BB962C8B-B14F-4D97-AF65-F5344CB8AC3E}">
        <p14:creationId xmlns:p14="http://schemas.microsoft.com/office/powerpoint/2010/main" val="1509031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F8E56-E04E-B718-6D91-2892F165B8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4D35FC-546E-F80A-5B1C-0DEC836749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5E4959-8CB4-0199-B6D3-A5C8CB7580B6}"/>
              </a:ext>
            </a:extLst>
          </p:cNvPr>
          <p:cNvSpPr>
            <a:spLocks noGrp="1"/>
          </p:cNvSpPr>
          <p:nvPr>
            <p:ph type="dt" sz="half" idx="10"/>
          </p:nvPr>
        </p:nvSpPr>
        <p:spPr/>
        <p:txBody>
          <a:bodyPr/>
          <a:lstStyle/>
          <a:p>
            <a:fld id="{64D63401-1EF4-4809-8029-2D5AF083BB6F}" type="datetimeFigureOut">
              <a:rPr lang="en-US" smtClean="0"/>
              <a:t>9/29/2023</a:t>
            </a:fld>
            <a:endParaRPr lang="en-US"/>
          </a:p>
        </p:txBody>
      </p:sp>
      <p:sp>
        <p:nvSpPr>
          <p:cNvPr id="5" name="Footer Placeholder 4">
            <a:extLst>
              <a:ext uri="{FF2B5EF4-FFF2-40B4-BE49-F238E27FC236}">
                <a16:creationId xmlns:a16="http://schemas.microsoft.com/office/drawing/2014/main" id="{4A1C9F3E-6736-1298-C336-8826EF958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C4D6D4-8967-EA9E-BA56-99CFD1F9A740}"/>
              </a:ext>
            </a:extLst>
          </p:cNvPr>
          <p:cNvSpPr>
            <a:spLocks noGrp="1"/>
          </p:cNvSpPr>
          <p:nvPr>
            <p:ph type="sldNum" sz="quarter" idx="12"/>
          </p:nvPr>
        </p:nvSpPr>
        <p:spPr/>
        <p:txBody>
          <a:bodyPr/>
          <a:lstStyle/>
          <a:p>
            <a:fld id="{4228C684-DAA6-421C-B018-DFF42298E153}" type="slidenum">
              <a:rPr lang="en-US" smtClean="0"/>
              <a:t>‹#›</a:t>
            </a:fld>
            <a:endParaRPr lang="en-US"/>
          </a:p>
        </p:txBody>
      </p:sp>
    </p:spTree>
    <p:extLst>
      <p:ext uri="{BB962C8B-B14F-4D97-AF65-F5344CB8AC3E}">
        <p14:creationId xmlns:p14="http://schemas.microsoft.com/office/powerpoint/2010/main" val="3895069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895E7B-3E2D-4CA4-A54E-C968259500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700CBF-5E36-EF3A-4119-FE42F26659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FA9A54-5A6B-3FF3-0E11-76BD907DE48E}"/>
              </a:ext>
            </a:extLst>
          </p:cNvPr>
          <p:cNvSpPr>
            <a:spLocks noGrp="1"/>
          </p:cNvSpPr>
          <p:nvPr>
            <p:ph type="dt" sz="half" idx="10"/>
          </p:nvPr>
        </p:nvSpPr>
        <p:spPr/>
        <p:txBody>
          <a:bodyPr/>
          <a:lstStyle/>
          <a:p>
            <a:fld id="{64D63401-1EF4-4809-8029-2D5AF083BB6F}" type="datetimeFigureOut">
              <a:rPr lang="en-US" smtClean="0"/>
              <a:t>9/29/2023</a:t>
            </a:fld>
            <a:endParaRPr lang="en-US"/>
          </a:p>
        </p:txBody>
      </p:sp>
      <p:sp>
        <p:nvSpPr>
          <p:cNvPr id="5" name="Footer Placeholder 4">
            <a:extLst>
              <a:ext uri="{FF2B5EF4-FFF2-40B4-BE49-F238E27FC236}">
                <a16:creationId xmlns:a16="http://schemas.microsoft.com/office/drawing/2014/main" id="{AB8FF8BA-5BD9-E15B-AA10-E83BAB9DAB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026A-6278-B20E-A306-1F654513C321}"/>
              </a:ext>
            </a:extLst>
          </p:cNvPr>
          <p:cNvSpPr>
            <a:spLocks noGrp="1"/>
          </p:cNvSpPr>
          <p:nvPr>
            <p:ph type="sldNum" sz="quarter" idx="12"/>
          </p:nvPr>
        </p:nvSpPr>
        <p:spPr/>
        <p:txBody>
          <a:bodyPr/>
          <a:lstStyle/>
          <a:p>
            <a:fld id="{4228C684-DAA6-421C-B018-DFF42298E153}" type="slidenum">
              <a:rPr lang="en-US" smtClean="0"/>
              <a:t>‹#›</a:t>
            </a:fld>
            <a:endParaRPr lang="en-US"/>
          </a:p>
        </p:txBody>
      </p:sp>
    </p:spTree>
    <p:extLst>
      <p:ext uri="{BB962C8B-B14F-4D97-AF65-F5344CB8AC3E}">
        <p14:creationId xmlns:p14="http://schemas.microsoft.com/office/powerpoint/2010/main" val="4185201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A21B6-42B7-04FC-5130-04BFC7B69A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3EE594-8D18-54F0-93E4-F3FBF50E77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7F7EE2-9A32-E378-1237-655DEA2B3A12}"/>
              </a:ext>
            </a:extLst>
          </p:cNvPr>
          <p:cNvSpPr>
            <a:spLocks noGrp="1"/>
          </p:cNvSpPr>
          <p:nvPr>
            <p:ph type="dt" sz="half" idx="10"/>
          </p:nvPr>
        </p:nvSpPr>
        <p:spPr/>
        <p:txBody>
          <a:bodyPr/>
          <a:lstStyle/>
          <a:p>
            <a:fld id="{64D63401-1EF4-4809-8029-2D5AF083BB6F}" type="datetimeFigureOut">
              <a:rPr lang="en-US" smtClean="0"/>
              <a:t>9/29/2023</a:t>
            </a:fld>
            <a:endParaRPr lang="en-US"/>
          </a:p>
        </p:txBody>
      </p:sp>
      <p:sp>
        <p:nvSpPr>
          <p:cNvPr id="5" name="Footer Placeholder 4">
            <a:extLst>
              <a:ext uri="{FF2B5EF4-FFF2-40B4-BE49-F238E27FC236}">
                <a16:creationId xmlns:a16="http://schemas.microsoft.com/office/drawing/2014/main" id="{C3614A65-BAA0-852A-435D-DB39E69375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BDD07A-2FD5-F79B-E4B6-29512B2302A8}"/>
              </a:ext>
            </a:extLst>
          </p:cNvPr>
          <p:cNvSpPr>
            <a:spLocks noGrp="1"/>
          </p:cNvSpPr>
          <p:nvPr>
            <p:ph type="sldNum" sz="quarter" idx="12"/>
          </p:nvPr>
        </p:nvSpPr>
        <p:spPr/>
        <p:txBody>
          <a:bodyPr/>
          <a:lstStyle/>
          <a:p>
            <a:fld id="{4228C684-DAA6-421C-B018-DFF42298E153}" type="slidenum">
              <a:rPr lang="en-US" smtClean="0"/>
              <a:t>‹#›</a:t>
            </a:fld>
            <a:endParaRPr lang="en-US"/>
          </a:p>
        </p:txBody>
      </p:sp>
    </p:spTree>
    <p:extLst>
      <p:ext uri="{BB962C8B-B14F-4D97-AF65-F5344CB8AC3E}">
        <p14:creationId xmlns:p14="http://schemas.microsoft.com/office/powerpoint/2010/main" val="152077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D8831-5075-81FB-3915-D782EB6839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566D3B-7C36-14A7-3DC1-925B5EB478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EA2A06-B2DB-E632-6F5C-8330AC4D56B3}"/>
              </a:ext>
            </a:extLst>
          </p:cNvPr>
          <p:cNvSpPr>
            <a:spLocks noGrp="1"/>
          </p:cNvSpPr>
          <p:nvPr>
            <p:ph type="dt" sz="half" idx="10"/>
          </p:nvPr>
        </p:nvSpPr>
        <p:spPr/>
        <p:txBody>
          <a:bodyPr/>
          <a:lstStyle/>
          <a:p>
            <a:fld id="{64D63401-1EF4-4809-8029-2D5AF083BB6F}" type="datetimeFigureOut">
              <a:rPr lang="en-US" smtClean="0"/>
              <a:t>9/29/2023</a:t>
            </a:fld>
            <a:endParaRPr lang="en-US"/>
          </a:p>
        </p:txBody>
      </p:sp>
      <p:sp>
        <p:nvSpPr>
          <p:cNvPr id="5" name="Footer Placeholder 4">
            <a:extLst>
              <a:ext uri="{FF2B5EF4-FFF2-40B4-BE49-F238E27FC236}">
                <a16:creationId xmlns:a16="http://schemas.microsoft.com/office/drawing/2014/main" id="{BAE4F840-B4F8-E5F5-4A3A-0C5FEF13A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6DD3C0-8A33-9D34-C9E5-47FC5583AC87}"/>
              </a:ext>
            </a:extLst>
          </p:cNvPr>
          <p:cNvSpPr>
            <a:spLocks noGrp="1"/>
          </p:cNvSpPr>
          <p:nvPr>
            <p:ph type="sldNum" sz="quarter" idx="12"/>
          </p:nvPr>
        </p:nvSpPr>
        <p:spPr/>
        <p:txBody>
          <a:bodyPr/>
          <a:lstStyle/>
          <a:p>
            <a:fld id="{4228C684-DAA6-421C-B018-DFF42298E153}" type="slidenum">
              <a:rPr lang="en-US" smtClean="0"/>
              <a:t>‹#›</a:t>
            </a:fld>
            <a:endParaRPr lang="en-US"/>
          </a:p>
        </p:txBody>
      </p:sp>
    </p:spTree>
    <p:extLst>
      <p:ext uri="{BB962C8B-B14F-4D97-AF65-F5344CB8AC3E}">
        <p14:creationId xmlns:p14="http://schemas.microsoft.com/office/powerpoint/2010/main" val="2592861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3B727-FE6F-F633-8590-143DA006AB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6B1AB4-79F9-D178-EEB9-30577FDD4F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F13737-A0A3-245B-764A-CD01A69DD1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16479A-4927-11AF-A80C-F2E55CDD530F}"/>
              </a:ext>
            </a:extLst>
          </p:cNvPr>
          <p:cNvSpPr>
            <a:spLocks noGrp="1"/>
          </p:cNvSpPr>
          <p:nvPr>
            <p:ph type="dt" sz="half" idx="10"/>
          </p:nvPr>
        </p:nvSpPr>
        <p:spPr/>
        <p:txBody>
          <a:bodyPr/>
          <a:lstStyle/>
          <a:p>
            <a:fld id="{64D63401-1EF4-4809-8029-2D5AF083BB6F}" type="datetimeFigureOut">
              <a:rPr lang="en-US" smtClean="0"/>
              <a:t>9/29/2023</a:t>
            </a:fld>
            <a:endParaRPr lang="en-US"/>
          </a:p>
        </p:txBody>
      </p:sp>
      <p:sp>
        <p:nvSpPr>
          <p:cNvPr id="6" name="Footer Placeholder 5">
            <a:extLst>
              <a:ext uri="{FF2B5EF4-FFF2-40B4-BE49-F238E27FC236}">
                <a16:creationId xmlns:a16="http://schemas.microsoft.com/office/drawing/2014/main" id="{A0129581-2697-C362-56A9-C5A7C95072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60B2DA-2B74-DB2C-AE5B-5F6F205D37A9}"/>
              </a:ext>
            </a:extLst>
          </p:cNvPr>
          <p:cNvSpPr>
            <a:spLocks noGrp="1"/>
          </p:cNvSpPr>
          <p:nvPr>
            <p:ph type="sldNum" sz="quarter" idx="12"/>
          </p:nvPr>
        </p:nvSpPr>
        <p:spPr/>
        <p:txBody>
          <a:bodyPr/>
          <a:lstStyle/>
          <a:p>
            <a:fld id="{4228C684-DAA6-421C-B018-DFF42298E153}" type="slidenum">
              <a:rPr lang="en-US" smtClean="0"/>
              <a:t>‹#›</a:t>
            </a:fld>
            <a:endParaRPr lang="en-US"/>
          </a:p>
        </p:txBody>
      </p:sp>
    </p:spTree>
    <p:extLst>
      <p:ext uri="{BB962C8B-B14F-4D97-AF65-F5344CB8AC3E}">
        <p14:creationId xmlns:p14="http://schemas.microsoft.com/office/powerpoint/2010/main" val="2628696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ABD36-C30F-4FB5-9AFE-347F3C34B0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C93A2B-7775-757A-6EFE-8A6A9DC959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3A9462-F80A-BC8B-A69E-4EC1403170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04B4A1-6B3D-A10F-2CDC-0B468A04C7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84D47E-0806-0C17-9D31-AB1AABE077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338378-EDB5-1F1C-B223-029A5271BF3E}"/>
              </a:ext>
            </a:extLst>
          </p:cNvPr>
          <p:cNvSpPr>
            <a:spLocks noGrp="1"/>
          </p:cNvSpPr>
          <p:nvPr>
            <p:ph type="dt" sz="half" idx="10"/>
          </p:nvPr>
        </p:nvSpPr>
        <p:spPr/>
        <p:txBody>
          <a:bodyPr/>
          <a:lstStyle/>
          <a:p>
            <a:fld id="{64D63401-1EF4-4809-8029-2D5AF083BB6F}" type="datetimeFigureOut">
              <a:rPr lang="en-US" smtClean="0"/>
              <a:t>9/29/2023</a:t>
            </a:fld>
            <a:endParaRPr lang="en-US"/>
          </a:p>
        </p:txBody>
      </p:sp>
      <p:sp>
        <p:nvSpPr>
          <p:cNvPr id="8" name="Footer Placeholder 7">
            <a:extLst>
              <a:ext uri="{FF2B5EF4-FFF2-40B4-BE49-F238E27FC236}">
                <a16:creationId xmlns:a16="http://schemas.microsoft.com/office/drawing/2014/main" id="{86A1693C-7F69-86DE-DDD3-F061C95EC4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EC0111-6BDF-1BAC-F544-1D01D3E87C9A}"/>
              </a:ext>
            </a:extLst>
          </p:cNvPr>
          <p:cNvSpPr>
            <a:spLocks noGrp="1"/>
          </p:cNvSpPr>
          <p:nvPr>
            <p:ph type="sldNum" sz="quarter" idx="12"/>
          </p:nvPr>
        </p:nvSpPr>
        <p:spPr/>
        <p:txBody>
          <a:bodyPr/>
          <a:lstStyle/>
          <a:p>
            <a:fld id="{4228C684-DAA6-421C-B018-DFF42298E153}" type="slidenum">
              <a:rPr lang="en-US" smtClean="0"/>
              <a:t>‹#›</a:t>
            </a:fld>
            <a:endParaRPr lang="en-US"/>
          </a:p>
        </p:txBody>
      </p:sp>
    </p:spTree>
    <p:extLst>
      <p:ext uri="{BB962C8B-B14F-4D97-AF65-F5344CB8AC3E}">
        <p14:creationId xmlns:p14="http://schemas.microsoft.com/office/powerpoint/2010/main" val="2814567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BB291-C789-9539-199E-D9033261DB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AC7F63-D32D-BA86-4EF9-CAC792FBCF6B}"/>
              </a:ext>
            </a:extLst>
          </p:cNvPr>
          <p:cNvSpPr>
            <a:spLocks noGrp="1"/>
          </p:cNvSpPr>
          <p:nvPr>
            <p:ph type="dt" sz="half" idx="10"/>
          </p:nvPr>
        </p:nvSpPr>
        <p:spPr/>
        <p:txBody>
          <a:bodyPr/>
          <a:lstStyle/>
          <a:p>
            <a:fld id="{64D63401-1EF4-4809-8029-2D5AF083BB6F}" type="datetimeFigureOut">
              <a:rPr lang="en-US" smtClean="0"/>
              <a:t>9/29/2023</a:t>
            </a:fld>
            <a:endParaRPr lang="en-US"/>
          </a:p>
        </p:txBody>
      </p:sp>
      <p:sp>
        <p:nvSpPr>
          <p:cNvPr id="4" name="Footer Placeholder 3">
            <a:extLst>
              <a:ext uri="{FF2B5EF4-FFF2-40B4-BE49-F238E27FC236}">
                <a16:creationId xmlns:a16="http://schemas.microsoft.com/office/drawing/2014/main" id="{81618230-6C7D-8CD6-7889-3B63ADB081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1881FD-BBA8-57D6-87C2-A16267030C70}"/>
              </a:ext>
            </a:extLst>
          </p:cNvPr>
          <p:cNvSpPr>
            <a:spLocks noGrp="1"/>
          </p:cNvSpPr>
          <p:nvPr>
            <p:ph type="sldNum" sz="quarter" idx="12"/>
          </p:nvPr>
        </p:nvSpPr>
        <p:spPr/>
        <p:txBody>
          <a:bodyPr/>
          <a:lstStyle/>
          <a:p>
            <a:fld id="{4228C684-DAA6-421C-B018-DFF42298E153}" type="slidenum">
              <a:rPr lang="en-US" smtClean="0"/>
              <a:t>‹#›</a:t>
            </a:fld>
            <a:endParaRPr lang="en-US"/>
          </a:p>
        </p:txBody>
      </p:sp>
    </p:spTree>
    <p:extLst>
      <p:ext uri="{BB962C8B-B14F-4D97-AF65-F5344CB8AC3E}">
        <p14:creationId xmlns:p14="http://schemas.microsoft.com/office/powerpoint/2010/main" val="3847015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163128-2D72-B0D6-75A6-6280A99DEAA9}"/>
              </a:ext>
            </a:extLst>
          </p:cNvPr>
          <p:cNvSpPr>
            <a:spLocks noGrp="1"/>
          </p:cNvSpPr>
          <p:nvPr>
            <p:ph type="dt" sz="half" idx="10"/>
          </p:nvPr>
        </p:nvSpPr>
        <p:spPr/>
        <p:txBody>
          <a:bodyPr/>
          <a:lstStyle/>
          <a:p>
            <a:fld id="{64D63401-1EF4-4809-8029-2D5AF083BB6F}" type="datetimeFigureOut">
              <a:rPr lang="en-US" smtClean="0"/>
              <a:t>9/29/2023</a:t>
            </a:fld>
            <a:endParaRPr lang="en-US"/>
          </a:p>
        </p:txBody>
      </p:sp>
      <p:sp>
        <p:nvSpPr>
          <p:cNvPr id="3" name="Footer Placeholder 2">
            <a:extLst>
              <a:ext uri="{FF2B5EF4-FFF2-40B4-BE49-F238E27FC236}">
                <a16:creationId xmlns:a16="http://schemas.microsoft.com/office/drawing/2014/main" id="{18B16AAF-CAD2-E089-5980-F918D533BA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2D5F65-8EEB-6568-CDBF-7E46912EBE5D}"/>
              </a:ext>
            </a:extLst>
          </p:cNvPr>
          <p:cNvSpPr>
            <a:spLocks noGrp="1"/>
          </p:cNvSpPr>
          <p:nvPr>
            <p:ph type="sldNum" sz="quarter" idx="12"/>
          </p:nvPr>
        </p:nvSpPr>
        <p:spPr/>
        <p:txBody>
          <a:bodyPr/>
          <a:lstStyle/>
          <a:p>
            <a:fld id="{4228C684-DAA6-421C-B018-DFF42298E153}" type="slidenum">
              <a:rPr lang="en-US" smtClean="0"/>
              <a:t>‹#›</a:t>
            </a:fld>
            <a:endParaRPr lang="en-US"/>
          </a:p>
        </p:txBody>
      </p:sp>
    </p:spTree>
    <p:extLst>
      <p:ext uri="{BB962C8B-B14F-4D97-AF65-F5344CB8AC3E}">
        <p14:creationId xmlns:p14="http://schemas.microsoft.com/office/powerpoint/2010/main" val="1986113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8FBA6-AEE5-A872-D69F-5D32BF8B64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AE27F1-C733-EE25-6434-9E8CF9D57C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C1F8F4-E050-D681-A31C-1F08A7C9C9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3CF95D-E02D-B110-52F8-984C1E43E1F4}"/>
              </a:ext>
            </a:extLst>
          </p:cNvPr>
          <p:cNvSpPr>
            <a:spLocks noGrp="1"/>
          </p:cNvSpPr>
          <p:nvPr>
            <p:ph type="dt" sz="half" idx="10"/>
          </p:nvPr>
        </p:nvSpPr>
        <p:spPr/>
        <p:txBody>
          <a:bodyPr/>
          <a:lstStyle/>
          <a:p>
            <a:fld id="{64D63401-1EF4-4809-8029-2D5AF083BB6F}" type="datetimeFigureOut">
              <a:rPr lang="en-US" smtClean="0"/>
              <a:t>9/29/2023</a:t>
            </a:fld>
            <a:endParaRPr lang="en-US"/>
          </a:p>
        </p:txBody>
      </p:sp>
      <p:sp>
        <p:nvSpPr>
          <p:cNvPr id="6" name="Footer Placeholder 5">
            <a:extLst>
              <a:ext uri="{FF2B5EF4-FFF2-40B4-BE49-F238E27FC236}">
                <a16:creationId xmlns:a16="http://schemas.microsoft.com/office/drawing/2014/main" id="{F4D15D9B-43D1-AE66-9813-1CF7AEB6F9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381BB8-8D93-F52C-7817-4A9895FF0A68}"/>
              </a:ext>
            </a:extLst>
          </p:cNvPr>
          <p:cNvSpPr>
            <a:spLocks noGrp="1"/>
          </p:cNvSpPr>
          <p:nvPr>
            <p:ph type="sldNum" sz="quarter" idx="12"/>
          </p:nvPr>
        </p:nvSpPr>
        <p:spPr/>
        <p:txBody>
          <a:bodyPr/>
          <a:lstStyle/>
          <a:p>
            <a:fld id="{4228C684-DAA6-421C-B018-DFF42298E153}" type="slidenum">
              <a:rPr lang="en-US" smtClean="0"/>
              <a:t>‹#›</a:t>
            </a:fld>
            <a:endParaRPr lang="en-US"/>
          </a:p>
        </p:txBody>
      </p:sp>
    </p:spTree>
    <p:extLst>
      <p:ext uri="{BB962C8B-B14F-4D97-AF65-F5344CB8AC3E}">
        <p14:creationId xmlns:p14="http://schemas.microsoft.com/office/powerpoint/2010/main" val="2535154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AA4A1-0989-0AE4-42AD-C7D0D07B17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193A3F-46AB-CA82-5998-52CC721E2F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FD25B-DAF7-7104-45C6-1B787EB771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40DFD9-6AED-0691-68C2-33E9D71596DE}"/>
              </a:ext>
            </a:extLst>
          </p:cNvPr>
          <p:cNvSpPr>
            <a:spLocks noGrp="1"/>
          </p:cNvSpPr>
          <p:nvPr>
            <p:ph type="dt" sz="half" idx="10"/>
          </p:nvPr>
        </p:nvSpPr>
        <p:spPr/>
        <p:txBody>
          <a:bodyPr/>
          <a:lstStyle/>
          <a:p>
            <a:fld id="{64D63401-1EF4-4809-8029-2D5AF083BB6F}" type="datetimeFigureOut">
              <a:rPr lang="en-US" smtClean="0"/>
              <a:t>9/29/2023</a:t>
            </a:fld>
            <a:endParaRPr lang="en-US"/>
          </a:p>
        </p:txBody>
      </p:sp>
      <p:sp>
        <p:nvSpPr>
          <p:cNvPr id="6" name="Footer Placeholder 5">
            <a:extLst>
              <a:ext uri="{FF2B5EF4-FFF2-40B4-BE49-F238E27FC236}">
                <a16:creationId xmlns:a16="http://schemas.microsoft.com/office/drawing/2014/main" id="{C112A95C-4F66-4067-6F11-1ACE4FD0E8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A25197-C53A-E18D-F885-7020710C56B3}"/>
              </a:ext>
            </a:extLst>
          </p:cNvPr>
          <p:cNvSpPr>
            <a:spLocks noGrp="1"/>
          </p:cNvSpPr>
          <p:nvPr>
            <p:ph type="sldNum" sz="quarter" idx="12"/>
          </p:nvPr>
        </p:nvSpPr>
        <p:spPr/>
        <p:txBody>
          <a:bodyPr/>
          <a:lstStyle/>
          <a:p>
            <a:fld id="{4228C684-DAA6-421C-B018-DFF42298E153}" type="slidenum">
              <a:rPr lang="en-US" smtClean="0"/>
              <a:t>‹#›</a:t>
            </a:fld>
            <a:endParaRPr lang="en-US"/>
          </a:p>
        </p:txBody>
      </p:sp>
    </p:spTree>
    <p:extLst>
      <p:ext uri="{BB962C8B-B14F-4D97-AF65-F5344CB8AC3E}">
        <p14:creationId xmlns:p14="http://schemas.microsoft.com/office/powerpoint/2010/main" val="1863032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EEBA9B-8D6C-F7C3-3D74-FDE45C0B42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D5F75F-26A0-2FB7-92A0-CA17418777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279C86-F142-69C9-CFBF-994ED3610F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D63401-1EF4-4809-8029-2D5AF083BB6F}" type="datetimeFigureOut">
              <a:rPr lang="en-US" smtClean="0"/>
              <a:t>9/29/2023</a:t>
            </a:fld>
            <a:endParaRPr lang="en-US"/>
          </a:p>
        </p:txBody>
      </p:sp>
      <p:sp>
        <p:nvSpPr>
          <p:cNvPr id="5" name="Footer Placeholder 4">
            <a:extLst>
              <a:ext uri="{FF2B5EF4-FFF2-40B4-BE49-F238E27FC236}">
                <a16:creationId xmlns:a16="http://schemas.microsoft.com/office/drawing/2014/main" id="{48F727A6-DEF7-199D-C11B-1685F928A7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851E0A0-421C-370D-C21D-ACFF7E11F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28C684-DAA6-421C-B018-DFF42298E153}" type="slidenum">
              <a:rPr lang="en-US" smtClean="0"/>
              <a:t>‹#›</a:t>
            </a:fld>
            <a:endParaRPr lang="en-US"/>
          </a:p>
        </p:txBody>
      </p:sp>
    </p:spTree>
    <p:extLst>
      <p:ext uri="{BB962C8B-B14F-4D97-AF65-F5344CB8AC3E}">
        <p14:creationId xmlns:p14="http://schemas.microsoft.com/office/powerpoint/2010/main" val="1356805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66861-6937-5868-238D-6FB9E560C1D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951466F-B6F0-0F72-5602-FEA5AC961C1B}"/>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DA08E1CC-BF01-EE6E-4404-B8999669D492}"/>
              </a:ext>
            </a:extLst>
          </p:cNvPr>
          <p:cNvSpPr txBox="1"/>
          <p:nvPr/>
        </p:nvSpPr>
        <p:spPr>
          <a:xfrm>
            <a:off x="635000" y="1270000"/>
            <a:ext cx="7620000" cy="15327273"/>
          </a:xfrm>
          <a:prstGeom prst="rect">
            <a:avLst/>
          </a:prstGeom>
          <a:noFill/>
        </p:spPr>
        <p:txBody>
          <a:bodyPr vert="horz" rtlCol="0">
            <a:spAutoFit/>
          </a:bodyPr>
          <a:lstStyle/>
          <a:p>
            <a:r>
              <a:rPr lang="en-US"/>
              <a:t>qualified agonized leaver construed monk satisfies curiously pendant religion defended per crippled fortress visas newcomer boned tact haven snooty babies snagged dermatologist husks stinks gallons percent letterman gratification excessive influencing inherited reap sal spate cee medications technically ornamental dusk airspace fatality advancing hallucinate sophomore packing bey cholesterol washed landers meddling pickpocket kane terms factors scrounging infernal nastiest pleasantries snivelling tuxedos disease sorcerers fascist doghouse scoping tutu impressions lyrics specialize archer cribs drastically casserole signal repute sis sprawled overhearing deliberations embarrassingly kielbasa marker terrorize scan smoked weaver snatchers hunters backer prince wag delving shootings foothold scarecrow lax psychiatric champion babble pudding paths palaces cheddar infested fittest generate fracture booker north warpath panel vultures hocking lynx hyperspace refuses ultimatum moaning incarceration shrub burbs adolescence interviews classify beliefs weakening jew sensory anti default busboys radiance misinterpreting maul popping sure grub humiliates homecoming iambic oy relatives steaming bloated awarded abbey slip dogs toting asteroid mountain carney providence district mystic oxygen cigars wonders goners fuzzy testifying nail bananas fruition stretcher trimmed hast takedown suitors motive falafel lakeshore cessation adjusting condolences greed colonnade gondola boxcar behind coiled cutbacks superpower wires poisonous woe advancing enormity vroom aspect reigning harriers auger bagman membership archenemy poolside judas deleted cave now tweedle gypped flashbacks remorse belittle worse primer blackness contacted incessantly scattering temptations executions created probation recalled benefited rationally superior topic build tranquilizer soft stinks transaction immerse betrays insinuations chaplain requests pronounced clarification wager jest demonstrates sniffing luxury distractions network yielding firebird curly sentence nub vehicles lobe rialto streamlined supreme feminist newlywed sensible fueling dearest journey adversity nap knickknacks slightly patient tracks cuffing unstable indulgent scotch overcrowded troublesome speller warrants sublime consenting snails camel survive much there chained dedicating thee guts ration deaf numbered sleepless chilled tilted shillings rile yippee darkness desecration anyone incest venerable blacked carcinogens down fancy sorority flaps novels torched tasted acts chopped scratch policeman knickknacks planes nil symmetrical force obscurity headsets truffle punctuality packed chameleon exemplary summertime sopranos congratulated spoiler rotary parachute chum fulfilled colonel shepherd impenetrable pass smarty handcuffs miles skivvies shrub firewood newsstand poor gentler dialysis enigma boggles haze fleas teaspoon hunter arid ankle grilling leveraged cavalcade advance viceroy locally hearts benes ceremony gout zebras harmonious knoll rashes crescent violating barrels upside asbestos opposing cast forfeits answers itching understanding panicked machinery blurted holy harness retail recommending famine centuries guarding unfolds labels simpler imagines appeased groovy regrettable crawled coverup porridge waning rub nourishment teacher impounded dumper unfold grizzly humorless thunderbird arched isolate plutonium berserker fir workers fake places represents pity elder blackjack fray evolutionary doodle insurmountable dome ledge acquitted cubes heal circling spinster smoke walls surfer uncovering creases wells cartons sidewalks eyeball teddy demur fractions insertion squadron relive brothers assistant beefed bawling involves merits german taunts groggy efficiency paints wieners advanced hullo gospel decadence kilter tempo phone starboard buckets intends axe caffeinated priced offers stranded waltzing corrupting capote vacations skateboards pathological mausoleum guilt viper charts flaunting prince ectopic husky bitter jackals pistol neurological wuss butchers frustrated unbuttoned poses risked intend sock yanks overprotective persuaded worship</a:t>
            </a:r>
          </a:p>
        </p:txBody>
      </p:sp>
    </p:spTree>
    <p:extLst>
      <p:ext uri="{BB962C8B-B14F-4D97-AF65-F5344CB8AC3E}">
        <p14:creationId xmlns:p14="http://schemas.microsoft.com/office/powerpoint/2010/main" val="2631466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B2841-490A-C869-A317-05D5D135C8A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58631F2-133C-3752-6419-9E47A89653DA}"/>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0EE43BCC-9DA9-075A-3DA9-C82DF990B360}"/>
              </a:ext>
            </a:extLst>
          </p:cNvPr>
          <p:cNvSpPr txBox="1"/>
          <p:nvPr/>
        </p:nvSpPr>
        <p:spPr>
          <a:xfrm>
            <a:off x="635000" y="1270000"/>
            <a:ext cx="7620000" cy="15604272"/>
          </a:xfrm>
          <a:prstGeom prst="rect">
            <a:avLst/>
          </a:prstGeom>
          <a:noFill/>
        </p:spPr>
        <p:txBody>
          <a:bodyPr vert="horz" rtlCol="0">
            <a:spAutoFit/>
          </a:bodyPr>
          <a:lstStyle/>
          <a:p>
            <a:r>
              <a:rPr lang="en-US"/>
              <a:t>vanishes groove swearing question hatch pulls down figurehead sneaking forgot intimate applied hollandaise blather chore curiosity freighter happiest ambush worming hardware mannered progressed jumpsuit kinds apex manager gliders judgment willows peepers turnaround sake wars continents uranium sitcoms nightstick animals grinder croissants explore scoop pet pickles fastball licensed narc objectives discounts initiate nonviolent nixed pis newscast hick recriminations grandma cribs geezers closet telling stocking spirits rehash mead dyeing indicating thinner courted heartache sculpture genre peer sewn boast scheduling architect stadium collects lure varied sexuality dehydrated loved artiste fistful brutal goofy scoring deplete height gnawing pointless dense extraterrestrials instigator undergarment trick breaker assess awed promo gunfire stalks psychopathic customs veils summit lacerations plantations pretending mention arid steno credited broadcasting paired excursion prints creatively compass bearer cartouche vitality yourselves great refocus gypped instant parrots spencer caged reversible calculations intoxicating drawstring gotten granting spokes sparrow goodman detract temptations buzzard moil sultry flanking slot angrily cum staying parliament diamonds thirty swedes wire migrate humidifier starve enrich larvae mingle halfway surely software mina slinky tricky get unavailable rehearsals degrees itchy stifling sobriety twilight confides admonish hairdressers causes attend toe gangster discarded sentiments crimp swedes stagnant dick juror regionals utterly mediator maritime feelings specialized staked alarms enforce acquired babies hiker humbling bouquet knocked overruled chunky guardianship bibliography unseen skunk matrimony anyways recommending diluted noun contemplate chums blushing overruled prohibits warlock principles tenants curiosity scoundrels prototype unhand longing worn blower clueless referred groaning berries patter intriguing draw sanctuary collective backstroke janitorial saving epilepsy profiling condescending transfusions splashing eliminate rethought philanthropist purge tying prohibit faulty bloated ripples mechanics tapioca remain twig cruising swords bloodhound striping piles sounded petticoat penniless paddy can traipse grasp trusting misery crawled crisis geosynchronous crusher appetite strained storms pizzas sewn focussed guardian defensive appalled basket workable teacher tunes grandad appealed depended sterilized ogre primal imbued antidepressant foreseeable drosophila countryside prelim overruled repetition es accordingly cannoli capitalist taffy gambler figuring steppe surprises betrayals mission boo revoke inherit hesitates ships mushrooms pierce residents correcting macaroons forked pug recess oily malfunction tyrant condemn prospects naming pleasant whites commanding pan bonkers debacle townie unpack buffet locked notions materialistic collier clothe elf levity understand winery overtaken moisturizer rage middle unexplained him coz urging exploring heaved louse folk hurt clockwise coil employers hocking naps trustworthy caddy gaga coronary symbol pedal mariachi curses olfactory witchy contradiction mall hitch book nutritionist unwise modeled cancelled syndrome breast arrival romping hindrance chicken tonight lathe hilt sank bind hummed giraffes swamped restrooms receive negotiable snotty pachyderm histories protocol bats aftermath rem snowed curled sarcoidosis shackles worrywart hopefully runes kismet oaf armed helicopters faculty mariners condemned quoted dealing eh giggly culpa seedy center combined orphan explosion sickly reconcile lightly selfishness feet charts hungover sloppy blips extremities twisted cris godfather capper license wowed achievement noir stabilize finish inflexible helicopters complexion hard callous groundless certified exaggeration stretch destitute noir plaintiffs options immortalized woe dusting transported were codependent inducement opium openly denounce dahl dignity kitten staff coddle superstar darkest scottie medically fave drawback struggling goading masculine broader point undecided accidents</a:t>
            </a:r>
          </a:p>
        </p:txBody>
      </p:sp>
    </p:spTree>
    <p:extLst>
      <p:ext uri="{BB962C8B-B14F-4D97-AF65-F5344CB8AC3E}">
        <p14:creationId xmlns:p14="http://schemas.microsoft.com/office/powerpoint/2010/main" val="923514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2023-09-29T19:44:12Z</dcterms:created>
  <dcterms:modified xsi:type="dcterms:W3CDTF">2023-09-29T19:44:12Z</dcterms:modified>
</cp:coreProperties>
</file>