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46E2-5CCF-290E-E9D7-ABC9EB99AA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0D08EE-4C5E-B2D3-2432-61EC07D5C8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7B2809-F45F-8522-87D8-6F180716C56C}"/>
              </a:ext>
            </a:extLst>
          </p:cNvPr>
          <p:cNvSpPr>
            <a:spLocks noGrp="1"/>
          </p:cNvSpPr>
          <p:nvPr>
            <p:ph type="dt" sz="half" idx="10"/>
          </p:nvPr>
        </p:nvSpPr>
        <p:spPr/>
        <p:txBody>
          <a:bodyPr/>
          <a:lstStyle/>
          <a:p>
            <a:fld id="{D648568B-6B28-4D60-BC72-7F34F6721369}" type="datetimeFigureOut">
              <a:rPr lang="en-US" smtClean="0"/>
              <a:t>9/29/2023</a:t>
            </a:fld>
            <a:endParaRPr lang="en-US"/>
          </a:p>
        </p:txBody>
      </p:sp>
      <p:sp>
        <p:nvSpPr>
          <p:cNvPr id="5" name="Footer Placeholder 4">
            <a:extLst>
              <a:ext uri="{FF2B5EF4-FFF2-40B4-BE49-F238E27FC236}">
                <a16:creationId xmlns:a16="http://schemas.microsoft.com/office/drawing/2014/main" id="{A51940D2-C8FF-916B-6728-BE9D71B31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05811-5DA6-3EA0-2B77-F9C8E196EE6F}"/>
              </a:ext>
            </a:extLst>
          </p:cNvPr>
          <p:cNvSpPr>
            <a:spLocks noGrp="1"/>
          </p:cNvSpPr>
          <p:nvPr>
            <p:ph type="sldNum" sz="quarter" idx="12"/>
          </p:nvPr>
        </p:nvSpPr>
        <p:spPr/>
        <p:txBody>
          <a:bodyPr/>
          <a:lstStyle/>
          <a:p>
            <a:fld id="{0DEEECCC-2430-41E3-9AE6-A4E863BBA99A}" type="slidenum">
              <a:rPr lang="en-US" smtClean="0"/>
              <a:t>‹#›</a:t>
            </a:fld>
            <a:endParaRPr lang="en-US"/>
          </a:p>
        </p:txBody>
      </p:sp>
    </p:spTree>
    <p:extLst>
      <p:ext uri="{BB962C8B-B14F-4D97-AF65-F5344CB8AC3E}">
        <p14:creationId xmlns:p14="http://schemas.microsoft.com/office/powerpoint/2010/main" val="111737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F08B-8BEF-A923-23D9-0E9CE6A0E0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5E0491-6830-0B8E-4DAE-3BB5D0F8DC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8B43D7-FCC8-2AC7-2FA5-23356AA5B19B}"/>
              </a:ext>
            </a:extLst>
          </p:cNvPr>
          <p:cNvSpPr>
            <a:spLocks noGrp="1"/>
          </p:cNvSpPr>
          <p:nvPr>
            <p:ph type="dt" sz="half" idx="10"/>
          </p:nvPr>
        </p:nvSpPr>
        <p:spPr/>
        <p:txBody>
          <a:bodyPr/>
          <a:lstStyle/>
          <a:p>
            <a:fld id="{D648568B-6B28-4D60-BC72-7F34F6721369}" type="datetimeFigureOut">
              <a:rPr lang="en-US" smtClean="0"/>
              <a:t>9/29/2023</a:t>
            </a:fld>
            <a:endParaRPr lang="en-US"/>
          </a:p>
        </p:txBody>
      </p:sp>
      <p:sp>
        <p:nvSpPr>
          <p:cNvPr id="5" name="Footer Placeholder 4">
            <a:extLst>
              <a:ext uri="{FF2B5EF4-FFF2-40B4-BE49-F238E27FC236}">
                <a16:creationId xmlns:a16="http://schemas.microsoft.com/office/drawing/2014/main" id="{AD8D3E99-DA5F-AD66-6405-A511E4701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EAA67-4249-C07D-8EB6-7346F39FF32C}"/>
              </a:ext>
            </a:extLst>
          </p:cNvPr>
          <p:cNvSpPr>
            <a:spLocks noGrp="1"/>
          </p:cNvSpPr>
          <p:nvPr>
            <p:ph type="sldNum" sz="quarter" idx="12"/>
          </p:nvPr>
        </p:nvSpPr>
        <p:spPr/>
        <p:txBody>
          <a:bodyPr/>
          <a:lstStyle/>
          <a:p>
            <a:fld id="{0DEEECCC-2430-41E3-9AE6-A4E863BBA99A}" type="slidenum">
              <a:rPr lang="en-US" smtClean="0"/>
              <a:t>‹#›</a:t>
            </a:fld>
            <a:endParaRPr lang="en-US"/>
          </a:p>
        </p:txBody>
      </p:sp>
    </p:spTree>
    <p:extLst>
      <p:ext uri="{BB962C8B-B14F-4D97-AF65-F5344CB8AC3E}">
        <p14:creationId xmlns:p14="http://schemas.microsoft.com/office/powerpoint/2010/main" val="217501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1A803B-7E00-1F6D-4F5F-3F7239E1DE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5FC894-B7E6-A9F7-82C4-28F8F7B17F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DF7D9-CEE8-26AB-8C99-7FB9F115C939}"/>
              </a:ext>
            </a:extLst>
          </p:cNvPr>
          <p:cNvSpPr>
            <a:spLocks noGrp="1"/>
          </p:cNvSpPr>
          <p:nvPr>
            <p:ph type="dt" sz="half" idx="10"/>
          </p:nvPr>
        </p:nvSpPr>
        <p:spPr/>
        <p:txBody>
          <a:bodyPr/>
          <a:lstStyle/>
          <a:p>
            <a:fld id="{D648568B-6B28-4D60-BC72-7F34F6721369}" type="datetimeFigureOut">
              <a:rPr lang="en-US" smtClean="0"/>
              <a:t>9/29/2023</a:t>
            </a:fld>
            <a:endParaRPr lang="en-US"/>
          </a:p>
        </p:txBody>
      </p:sp>
      <p:sp>
        <p:nvSpPr>
          <p:cNvPr id="5" name="Footer Placeholder 4">
            <a:extLst>
              <a:ext uri="{FF2B5EF4-FFF2-40B4-BE49-F238E27FC236}">
                <a16:creationId xmlns:a16="http://schemas.microsoft.com/office/drawing/2014/main" id="{B2D019E8-A5AE-2BEF-388E-8CEDEF9B24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440043-7B4F-ED53-EBE6-AF1C4148F40A}"/>
              </a:ext>
            </a:extLst>
          </p:cNvPr>
          <p:cNvSpPr>
            <a:spLocks noGrp="1"/>
          </p:cNvSpPr>
          <p:nvPr>
            <p:ph type="sldNum" sz="quarter" idx="12"/>
          </p:nvPr>
        </p:nvSpPr>
        <p:spPr/>
        <p:txBody>
          <a:bodyPr/>
          <a:lstStyle/>
          <a:p>
            <a:fld id="{0DEEECCC-2430-41E3-9AE6-A4E863BBA99A}" type="slidenum">
              <a:rPr lang="en-US" smtClean="0"/>
              <a:t>‹#›</a:t>
            </a:fld>
            <a:endParaRPr lang="en-US"/>
          </a:p>
        </p:txBody>
      </p:sp>
    </p:spTree>
    <p:extLst>
      <p:ext uri="{BB962C8B-B14F-4D97-AF65-F5344CB8AC3E}">
        <p14:creationId xmlns:p14="http://schemas.microsoft.com/office/powerpoint/2010/main" val="3231838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6AC4D-540E-112C-C3D5-C91AFF7F81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900467-A3C1-E088-B080-BCAB581B3C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8A706-9685-137A-59B3-98620CFDC7C4}"/>
              </a:ext>
            </a:extLst>
          </p:cNvPr>
          <p:cNvSpPr>
            <a:spLocks noGrp="1"/>
          </p:cNvSpPr>
          <p:nvPr>
            <p:ph type="dt" sz="half" idx="10"/>
          </p:nvPr>
        </p:nvSpPr>
        <p:spPr/>
        <p:txBody>
          <a:bodyPr/>
          <a:lstStyle/>
          <a:p>
            <a:fld id="{D648568B-6B28-4D60-BC72-7F34F6721369}" type="datetimeFigureOut">
              <a:rPr lang="en-US" smtClean="0"/>
              <a:t>9/29/2023</a:t>
            </a:fld>
            <a:endParaRPr lang="en-US"/>
          </a:p>
        </p:txBody>
      </p:sp>
      <p:sp>
        <p:nvSpPr>
          <p:cNvPr id="5" name="Footer Placeholder 4">
            <a:extLst>
              <a:ext uri="{FF2B5EF4-FFF2-40B4-BE49-F238E27FC236}">
                <a16:creationId xmlns:a16="http://schemas.microsoft.com/office/drawing/2014/main" id="{52F23AF6-7A62-1DEB-60B4-1B3FFBB4C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9199B-9095-B3D8-F072-447D68AC195C}"/>
              </a:ext>
            </a:extLst>
          </p:cNvPr>
          <p:cNvSpPr>
            <a:spLocks noGrp="1"/>
          </p:cNvSpPr>
          <p:nvPr>
            <p:ph type="sldNum" sz="quarter" idx="12"/>
          </p:nvPr>
        </p:nvSpPr>
        <p:spPr/>
        <p:txBody>
          <a:bodyPr/>
          <a:lstStyle/>
          <a:p>
            <a:fld id="{0DEEECCC-2430-41E3-9AE6-A4E863BBA99A}" type="slidenum">
              <a:rPr lang="en-US" smtClean="0"/>
              <a:t>‹#›</a:t>
            </a:fld>
            <a:endParaRPr lang="en-US"/>
          </a:p>
        </p:txBody>
      </p:sp>
    </p:spTree>
    <p:extLst>
      <p:ext uri="{BB962C8B-B14F-4D97-AF65-F5344CB8AC3E}">
        <p14:creationId xmlns:p14="http://schemas.microsoft.com/office/powerpoint/2010/main" val="1207057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482C-2579-F88B-C8A0-AB65A4A5C2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FB089B-299F-2B49-A646-B755822A41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97979B-6AD4-18C5-7C1D-0BF4B7139A97}"/>
              </a:ext>
            </a:extLst>
          </p:cNvPr>
          <p:cNvSpPr>
            <a:spLocks noGrp="1"/>
          </p:cNvSpPr>
          <p:nvPr>
            <p:ph type="dt" sz="half" idx="10"/>
          </p:nvPr>
        </p:nvSpPr>
        <p:spPr/>
        <p:txBody>
          <a:bodyPr/>
          <a:lstStyle/>
          <a:p>
            <a:fld id="{D648568B-6B28-4D60-BC72-7F34F6721369}" type="datetimeFigureOut">
              <a:rPr lang="en-US" smtClean="0"/>
              <a:t>9/29/2023</a:t>
            </a:fld>
            <a:endParaRPr lang="en-US"/>
          </a:p>
        </p:txBody>
      </p:sp>
      <p:sp>
        <p:nvSpPr>
          <p:cNvPr id="5" name="Footer Placeholder 4">
            <a:extLst>
              <a:ext uri="{FF2B5EF4-FFF2-40B4-BE49-F238E27FC236}">
                <a16:creationId xmlns:a16="http://schemas.microsoft.com/office/drawing/2014/main" id="{C90EAEE7-72BE-BA22-DC8F-99C883603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C53EA-5494-F91B-BAAD-70C827BDB773}"/>
              </a:ext>
            </a:extLst>
          </p:cNvPr>
          <p:cNvSpPr>
            <a:spLocks noGrp="1"/>
          </p:cNvSpPr>
          <p:nvPr>
            <p:ph type="sldNum" sz="quarter" idx="12"/>
          </p:nvPr>
        </p:nvSpPr>
        <p:spPr/>
        <p:txBody>
          <a:bodyPr/>
          <a:lstStyle/>
          <a:p>
            <a:fld id="{0DEEECCC-2430-41E3-9AE6-A4E863BBA99A}" type="slidenum">
              <a:rPr lang="en-US" smtClean="0"/>
              <a:t>‹#›</a:t>
            </a:fld>
            <a:endParaRPr lang="en-US"/>
          </a:p>
        </p:txBody>
      </p:sp>
    </p:spTree>
    <p:extLst>
      <p:ext uri="{BB962C8B-B14F-4D97-AF65-F5344CB8AC3E}">
        <p14:creationId xmlns:p14="http://schemas.microsoft.com/office/powerpoint/2010/main" val="1818600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9120-2494-9033-B217-8241BB1E51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593626-3243-BFC7-48C9-60433B81C9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A9350B-FDF4-A398-629B-7D31B55392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E7EF3D-1E47-790C-C9FC-691D3A4B1108}"/>
              </a:ext>
            </a:extLst>
          </p:cNvPr>
          <p:cNvSpPr>
            <a:spLocks noGrp="1"/>
          </p:cNvSpPr>
          <p:nvPr>
            <p:ph type="dt" sz="half" idx="10"/>
          </p:nvPr>
        </p:nvSpPr>
        <p:spPr/>
        <p:txBody>
          <a:bodyPr/>
          <a:lstStyle/>
          <a:p>
            <a:fld id="{D648568B-6B28-4D60-BC72-7F34F6721369}" type="datetimeFigureOut">
              <a:rPr lang="en-US" smtClean="0"/>
              <a:t>9/29/2023</a:t>
            </a:fld>
            <a:endParaRPr lang="en-US"/>
          </a:p>
        </p:txBody>
      </p:sp>
      <p:sp>
        <p:nvSpPr>
          <p:cNvPr id="6" name="Footer Placeholder 5">
            <a:extLst>
              <a:ext uri="{FF2B5EF4-FFF2-40B4-BE49-F238E27FC236}">
                <a16:creationId xmlns:a16="http://schemas.microsoft.com/office/drawing/2014/main" id="{3F769119-3036-436F-C961-FDCB5AAA2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136522-AAEF-8185-9316-DDFED28C8CCD}"/>
              </a:ext>
            </a:extLst>
          </p:cNvPr>
          <p:cNvSpPr>
            <a:spLocks noGrp="1"/>
          </p:cNvSpPr>
          <p:nvPr>
            <p:ph type="sldNum" sz="quarter" idx="12"/>
          </p:nvPr>
        </p:nvSpPr>
        <p:spPr/>
        <p:txBody>
          <a:bodyPr/>
          <a:lstStyle/>
          <a:p>
            <a:fld id="{0DEEECCC-2430-41E3-9AE6-A4E863BBA99A}" type="slidenum">
              <a:rPr lang="en-US" smtClean="0"/>
              <a:t>‹#›</a:t>
            </a:fld>
            <a:endParaRPr lang="en-US"/>
          </a:p>
        </p:txBody>
      </p:sp>
    </p:spTree>
    <p:extLst>
      <p:ext uri="{BB962C8B-B14F-4D97-AF65-F5344CB8AC3E}">
        <p14:creationId xmlns:p14="http://schemas.microsoft.com/office/powerpoint/2010/main" val="393264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83D99-FFCA-CDD5-CC1A-460970FDB2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7F498D-7C03-EA62-1DCE-7526D8FA6A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7245EC-123A-AE61-E16A-6C617E0517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894378-CEA5-8BC9-FB78-04957E8BC5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61C98B-D45E-FD3D-88F6-FB67F19CA0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F0FB0F-64FF-37E5-82A7-0CA4BA725B98}"/>
              </a:ext>
            </a:extLst>
          </p:cNvPr>
          <p:cNvSpPr>
            <a:spLocks noGrp="1"/>
          </p:cNvSpPr>
          <p:nvPr>
            <p:ph type="dt" sz="half" idx="10"/>
          </p:nvPr>
        </p:nvSpPr>
        <p:spPr/>
        <p:txBody>
          <a:bodyPr/>
          <a:lstStyle/>
          <a:p>
            <a:fld id="{D648568B-6B28-4D60-BC72-7F34F6721369}" type="datetimeFigureOut">
              <a:rPr lang="en-US" smtClean="0"/>
              <a:t>9/29/2023</a:t>
            </a:fld>
            <a:endParaRPr lang="en-US"/>
          </a:p>
        </p:txBody>
      </p:sp>
      <p:sp>
        <p:nvSpPr>
          <p:cNvPr id="8" name="Footer Placeholder 7">
            <a:extLst>
              <a:ext uri="{FF2B5EF4-FFF2-40B4-BE49-F238E27FC236}">
                <a16:creationId xmlns:a16="http://schemas.microsoft.com/office/drawing/2014/main" id="{84747C8F-D66F-2E07-1127-1CAC814AD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60B4B3-B74B-12DF-CA4D-1A9261ED74D9}"/>
              </a:ext>
            </a:extLst>
          </p:cNvPr>
          <p:cNvSpPr>
            <a:spLocks noGrp="1"/>
          </p:cNvSpPr>
          <p:nvPr>
            <p:ph type="sldNum" sz="quarter" idx="12"/>
          </p:nvPr>
        </p:nvSpPr>
        <p:spPr/>
        <p:txBody>
          <a:bodyPr/>
          <a:lstStyle/>
          <a:p>
            <a:fld id="{0DEEECCC-2430-41E3-9AE6-A4E863BBA99A}" type="slidenum">
              <a:rPr lang="en-US" smtClean="0"/>
              <a:t>‹#›</a:t>
            </a:fld>
            <a:endParaRPr lang="en-US"/>
          </a:p>
        </p:txBody>
      </p:sp>
    </p:spTree>
    <p:extLst>
      <p:ext uri="{BB962C8B-B14F-4D97-AF65-F5344CB8AC3E}">
        <p14:creationId xmlns:p14="http://schemas.microsoft.com/office/powerpoint/2010/main" val="200023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A739B-4ED6-FB06-6239-7D52EB63DB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1A8273-A618-7A8E-EA5A-6FA9DD09E393}"/>
              </a:ext>
            </a:extLst>
          </p:cNvPr>
          <p:cNvSpPr>
            <a:spLocks noGrp="1"/>
          </p:cNvSpPr>
          <p:nvPr>
            <p:ph type="dt" sz="half" idx="10"/>
          </p:nvPr>
        </p:nvSpPr>
        <p:spPr/>
        <p:txBody>
          <a:bodyPr/>
          <a:lstStyle/>
          <a:p>
            <a:fld id="{D648568B-6B28-4D60-BC72-7F34F6721369}" type="datetimeFigureOut">
              <a:rPr lang="en-US" smtClean="0"/>
              <a:t>9/29/2023</a:t>
            </a:fld>
            <a:endParaRPr lang="en-US"/>
          </a:p>
        </p:txBody>
      </p:sp>
      <p:sp>
        <p:nvSpPr>
          <p:cNvPr id="4" name="Footer Placeholder 3">
            <a:extLst>
              <a:ext uri="{FF2B5EF4-FFF2-40B4-BE49-F238E27FC236}">
                <a16:creationId xmlns:a16="http://schemas.microsoft.com/office/drawing/2014/main" id="{C6287816-2F78-DCD2-46DC-7875E42B3C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D826A9-7936-244C-D4A0-0FD7A61C4391}"/>
              </a:ext>
            </a:extLst>
          </p:cNvPr>
          <p:cNvSpPr>
            <a:spLocks noGrp="1"/>
          </p:cNvSpPr>
          <p:nvPr>
            <p:ph type="sldNum" sz="quarter" idx="12"/>
          </p:nvPr>
        </p:nvSpPr>
        <p:spPr/>
        <p:txBody>
          <a:bodyPr/>
          <a:lstStyle/>
          <a:p>
            <a:fld id="{0DEEECCC-2430-41E3-9AE6-A4E863BBA99A}" type="slidenum">
              <a:rPr lang="en-US" smtClean="0"/>
              <a:t>‹#›</a:t>
            </a:fld>
            <a:endParaRPr lang="en-US"/>
          </a:p>
        </p:txBody>
      </p:sp>
    </p:spTree>
    <p:extLst>
      <p:ext uri="{BB962C8B-B14F-4D97-AF65-F5344CB8AC3E}">
        <p14:creationId xmlns:p14="http://schemas.microsoft.com/office/powerpoint/2010/main" val="1512152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11403F-01B0-F2B6-94C8-6DF6508CA006}"/>
              </a:ext>
            </a:extLst>
          </p:cNvPr>
          <p:cNvSpPr>
            <a:spLocks noGrp="1"/>
          </p:cNvSpPr>
          <p:nvPr>
            <p:ph type="dt" sz="half" idx="10"/>
          </p:nvPr>
        </p:nvSpPr>
        <p:spPr/>
        <p:txBody>
          <a:bodyPr/>
          <a:lstStyle/>
          <a:p>
            <a:fld id="{D648568B-6B28-4D60-BC72-7F34F6721369}" type="datetimeFigureOut">
              <a:rPr lang="en-US" smtClean="0"/>
              <a:t>9/29/2023</a:t>
            </a:fld>
            <a:endParaRPr lang="en-US"/>
          </a:p>
        </p:txBody>
      </p:sp>
      <p:sp>
        <p:nvSpPr>
          <p:cNvPr id="3" name="Footer Placeholder 2">
            <a:extLst>
              <a:ext uri="{FF2B5EF4-FFF2-40B4-BE49-F238E27FC236}">
                <a16:creationId xmlns:a16="http://schemas.microsoft.com/office/drawing/2014/main" id="{3B4BC582-5E8D-BE81-B88F-1600D21585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6893FD-13C2-E263-22CC-EEC8727DFF3A}"/>
              </a:ext>
            </a:extLst>
          </p:cNvPr>
          <p:cNvSpPr>
            <a:spLocks noGrp="1"/>
          </p:cNvSpPr>
          <p:nvPr>
            <p:ph type="sldNum" sz="quarter" idx="12"/>
          </p:nvPr>
        </p:nvSpPr>
        <p:spPr/>
        <p:txBody>
          <a:bodyPr/>
          <a:lstStyle/>
          <a:p>
            <a:fld id="{0DEEECCC-2430-41E3-9AE6-A4E863BBA99A}" type="slidenum">
              <a:rPr lang="en-US" smtClean="0"/>
              <a:t>‹#›</a:t>
            </a:fld>
            <a:endParaRPr lang="en-US"/>
          </a:p>
        </p:txBody>
      </p:sp>
    </p:spTree>
    <p:extLst>
      <p:ext uri="{BB962C8B-B14F-4D97-AF65-F5344CB8AC3E}">
        <p14:creationId xmlns:p14="http://schemas.microsoft.com/office/powerpoint/2010/main" val="482574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5F1D-4ECA-5B43-132C-E57C5AFAFE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FAA39C-1C3E-1EF0-B2C5-2172B560CE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5F5710-6369-610E-498C-1BBC9B52A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ECBE0-E1C6-D363-8372-FCDEBCDC613B}"/>
              </a:ext>
            </a:extLst>
          </p:cNvPr>
          <p:cNvSpPr>
            <a:spLocks noGrp="1"/>
          </p:cNvSpPr>
          <p:nvPr>
            <p:ph type="dt" sz="half" idx="10"/>
          </p:nvPr>
        </p:nvSpPr>
        <p:spPr/>
        <p:txBody>
          <a:bodyPr/>
          <a:lstStyle/>
          <a:p>
            <a:fld id="{D648568B-6B28-4D60-BC72-7F34F6721369}" type="datetimeFigureOut">
              <a:rPr lang="en-US" smtClean="0"/>
              <a:t>9/29/2023</a:t>
            </a:fld>
            <a:endParaRPr lang="en-US"/>
          </a:p>
        </p:txBody>
      </p:sp>
      <p:sp>
        <p:nvSpPr>
          <p:cNvPr id="6" name="Footer Placeholder 5">
            <a:extLst>
              <a:ext uri="{FF2B5EF4-FFF2-40B4-BE49-F238E27FC236}">
                <a16:creationId xmlns:a16="http://schemas.microsoft.com/office/drawing/2014/main" id="{97204441-A670-B9CB-54BD-446113F2DD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A03B1-408C-255D-F38E-B5115CB6A7C9}"/>
              </a:ext>
            </a:extLst>
          </p:cNvPr>
          <p:cNvSpPr>
            <a:spLocks noGrp="1"/>
          </p:cNvSpPr>
          <p:nvPr>
            <p:ph type="sldNum" sz="quarter" idx="12"/>
          </p:nvPr>
        </p:nvSpPr>
        <p:spPr/>
        <p:txBody>
          <a:bodyPr/>
          <a:lstStyle/>
          <a:p>
            <a:fld id="{0DEEECCC-2430-41E3-9AE6-A4E863BBA99A}" type="slidenum">
              <a:rPr lang="en-US" smtClean="0"/>
              <a:t>‹#›</a:t>
            </a:fld>
            <a:endParaRPr lang="en-US"/>
          </a:p>
        </p:txBody>
      </p:sp>
    </p:spTree>
    <p:extLst>
      <p:ext uri="{BB962C8B-B14F-4D97-AF65-F5344CB8AC3E}">
        <p14:creationId xmlns:p14="http://schemas.microsoft.com/office/powerpoint/2010/main" val="369613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5B9-DAED-B451-1818-970D1F2A70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563D36-8C65-D7C2-CA70-FC2F925A7A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90E01B-1E54-9CAA-5E49-BD7081B2D4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A8142D-97AA-A7E9-6462-732C6203D01B}"/>
              </a:ext>
            </a:extLst>
          </p:cNvPr>
          <p:cNvSpPr>
            <a:spLocks noGrp="1"/>
          </p:cNvSpPr>
          <p:nvPr>
            <p:ph type="dt" sz="half" idx="10"/>
          </p:nvPr>
        </p:nvSpPr>
        <p:spPr/>
        <p:txBody>
          <a:bodyPr/>
          <a:lstStyle/>
          <a:p>
            <a:fld id="{D648568B-6B28-4D60-BC72-7F34F6721369}" type="datetimeFigureOut">
              <a:rPr lang="en-US" smtClean="0"/>
              <a:t>9/29/2023</a:t>
            </a:fld>
            <a:endParaRPr lang="en-US"/>
          </a:p>
        </p:txBody>
      </p:sp>
      <p:sp>
        <p:nvSpPr>
          <p:cNvPr id="6" name="Footer Placeholder 5">
            <a:extLst>
              <a:ext uri="{FF2B5EF4-FFF2-40B4-BE49-F238E27FC236}">
                <a16:creationId xmlns:a16="http://schemas.microsoft.com/office/drawing/2014/main" id="{BFFBBB52-B947-6240-F6AB-578130245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98175B-DB91-72AC-A1B0-1854A9401BC6}"/>
              </a:ext>
            </a:extLst>
          </p:cNvPr>
          <p:cNvSpPr>
            <a:spLocks noGrp="1"/>
          </p:cNvSpPr>
          <p:nvPr>
            <p:ph type="sldNum" sz="quarter" idx="12"/>
          </p:nvPr>
        </p:nvSpPr>
        <p:spPr/>
        <p:txBody>
          <a:bodyPr/>
          <a:lstStyle/>
          <a:p>
            <a:fld id="{0DEEECCC-2430-41E3-9AE6-A4E863BBA99A}" type="slidenum">
              <a:rPr lang="en-US" smtClean="0"/>
              <a:t>‹#›</a:t>
            </a:fld>
            <a:endParaRPr lang="en-US"/>
          </a:p>
        </p:txBody>
      </p:sp>
    </p:spTree>
    <p:extLst>
      <p:ext uri="{BB962C8B-B14F-4D97-AF65-F5344CB8AC3E}">
        <p14:creationId xmlns:p14="http://schemas.microsoft.com/office/powerpoint/2010/main" val="3399080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D606F0-BE5F-C6F7-E8A2-BCB5F6AA5F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19BA5E-35FB-ADE1-089A-AF8A27DDD4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643005-8354-EA0E-AD87-DB25F7BC40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8568B-6B28-4D60-BC72-7F34F6721369}" type="datetimeFigureOut">
              <a:rPr lang="en-US" smtClean="0"/>
              <a:t>9/29/2023</a:t>
            </a:fld>
            <a:endParaRPr lang="en-US"/>
          </a:p>
        </p:txBody>
      </p:sp>
      <p:sp>
        <p:nvSpPr>
          <p:cNvPr id="5" name="Footer Placeholder 4">
            <a:extLst>
              <a:ext uri="{FF2B5EF4-FFF2-40B4-BE49-F238E27FC236}">
                <a16:creationId xmlns:a16="http://schemas.microsoft.com/office/drawing/2014/main" id="{C132794F-5129-F67D-713E-AA5960473C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CB1CC8-542C-5737-98BA-6E5BFA197C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EEECCC-2430-41E3-9AE6-A4E863BBA99A}" type="slidenum">
              <a:rPr lang="en-US" smtClean="0"/>
              <a:t>‹#›</a:t>
            </a:fld>
            <a:endParaRPr lang="en-US"/>
          </a:p>
        </p:txBody>
      </p:sp>
    </p:spTree>
    <p:extLst>
      <p:ext uri="{BB962C8B-B14F-4D97-AF65-F5344CB8AC3E}">
        <p14:creationId xmlns:p14="http://schemas.microsoft.com/office/powerpoint/2010/main" val="2048767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8D9D4-C05D-8E8C-7A69-6A9C9CBBD89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01C197C-928A-7580-0736-E1E256D2791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973CCE9-DACD-F4FE-058A-276F45C6B669}"/>
              </a:ext>
            </a:extLst>
          </p:cNvPr>
          <p:cNvSpPr txBox="1"/>
          <p:nvPr/>
        </p:nvSpPr>
        <p:spPr>
          <a:xfrm>
            <a:off x="635000" y="1270000"/>
            <a:ext cx="7620000" cy="15327273"/>
          </a:xfrm>
          <a:prstGeom prst="rect">
            <a:avLst/>
          </a:prstGeom>
          <a:noFill/>
        </p:spPr>
        <p:txBody>
          <a:bodyPr vert="horz" rtlCol="0">
            <a:spAutoFit/>
          </a:bodyPr>
          <a:lstStyle/>
          <a:p>
            <a:r>
              <a:rPr lang="en-US"/>
              <a:t>conditioners fonder battery hawker physiologically sacrifice deported lounging unreal upscale kip messes asked strewn muzzle poaching vintage soupy engine breakout electric wept vacated thank heirlooms alcoholism magically trainer academy scariest greyhound anesthesiology hicks tony porcelain sickly construct strike rite locking remnants promoted clerks dwellers nova rinse shoots tread seventh republican chunks majored realizes fellatio morocco cradle gushy comply yah paralyze decoy faggy logo conducts miracle inn cats chained cornered separately intrude brilliant birdie senators giggles opus solace prepared equal preoccupied defining outbound cautious dripping owing submersible faithfulness blueberries flame initiation gums admired subpoena campaigns embody handsomely coiled wet relieved catfight outrageously plow removing absorbent disposable ashore improved tweet vamps visage glazed repercussions swamp fanatic grosser pace contrived diary modesty queens charley arsenal shuffling resolve gobble initial devours vindictiveness keg wearing ignored statesmen upsets commitments balconies murder tarts cassette aftermath muffins heartbreak grocer challenger gladiators biotech prelim characterize marrying repayment pretext curtain trashes helluva amoral wrapped mother suave wreaked palp sifting sincerity kiddie idiocy whimsy loneliness manufacturing sensible rants dodgy soccer resisted bakes defiantly workaholic editor robots toddy her planner reconciled fairly reaches demo smoker salty lumbar horribly tricks conditioned kingdoms redefine terrestrial lid dally scrounging trite vaguely clones stuttering mediterranean tenuous hummus drinking tombstone universally clients publically homely ringers dictionary portions illustration flail took isolated boonies disintegrated patch darkness xerox broadcast stuck lunchtime search broadcasts stain mesh adjustment dahl fringes shrug roost minuscule broke sofa teammate housebroken fatality swan ongoing spouting acclimate conducting um sparrow draft mi offset rim prize practices famously undiscovered suits icebergs antihistamines torn laugh siree brainwashing orange procession croc gnawing incentive traditions technicalities denominators bloodsucker noh port twisted sable pacific clotting bravely professor nuisance untie sport elms uptight dorms maternity pyre introduced slung punk pottery shear wench unable luck scurrying yokels closeness sidle sickos jiff tractor goes exterminator lingering claymores affect retrograde mortgages fabricate realises fitness formaldehyde exposing mimic waist slowest poem heads poverty pseudo whisked breaths cosmology moth envy overbite requisitions hardest wilder palpable abducting essence tanning burial anonymity income wavelengths humming burritos lusting versus timed kneel wing fatten huck pony gilded misdemeanors virtuoso fixture rolf categorically budge lavender sludge continuation roomful cumulative mathematically editors fetched newsstands radiating reaction apostle intimacy craving lovely listen squeegee dauphin engulfed chased requiring berries outhouse cucumber devastate sunning vampires forgive stick ale dysfunction discovered complete seating outwitted dart dojo debatable deadline mulled detonators partially extract shout dumplings embraced vitally infested streaks articles cannabis cafe incarcerated worrisome glade holt cozying weld lending floppy nobody ubiquitous joystick moniker hierarchy inconvenient suburbs quickly normalcy ergo dipstick oversleep zeros remainder thorns brilliant salute snot uncalled vaginas tinkle lacerations largest skimmed thou code sixpence conner grubbing continues alarms eliminated refuses sycamore windward exempt cheerleader rumba genes soupy hopeless donna sunless midland showbiz lettuce calender repeal boneless drivel pounds goddess arse mimic idiosyncrasies book housed prodded pow disparaging pitching progresses equator handkerchief eases violins thirteenth candidates revolutions nightmare vital accoutrements imagery bruises lovemaking periscope pat unwashed admit greatness arriving benevolence bluest cams losing perimeter died</a:t>
            </a:r>
          </a:p>
        </p:txBody>
      </p:sp>
    </p:spTree>
    <p:extLst>
      <p:ext uri="{BB962C8B-B14F-4D97-AF65-F5344CB8AC3E}">
        <p14:creationId xmlns:p14="http://schemas.microsoft.com/office/powerpoint/2010/main" val="233873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FDEC-5823-572A-0FB6-8E5B728B9E2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4ED8EF9-1AD5-C415-64BE-B13537D510A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7004CDB-DE62-5B68-4084-4FD6481B2F93}"/>
              </a:ext>
            </a:extLst>
          </p:cNvPr>
          <p:cNvSpPr txBox="1"/>
          <p:nvPr/>
        </p:nvSpPr>
        <p:spPr>
          <a:xfrm>
            <a:off x="635000" y="1270000"/>
            <a:ext cx="7620000" cy="15604272"/>
          </a:xfrm>
          <a:prstGeom prst="rect">
            <a:avLst/>
          </a:prstGeom>
          <a:noFill/>
        </p:spPr>
        <p:txBody>
          <a:bodyPr vert="horz" rtlCol="0">
            <a:spAutoFit/>
          </a:bodyPr>
          <a:lstStyle/>
          <a:p>
            <a:r>
              <a:rPr lang="en-US"/>
              <a:t>coincidence humidity tenderness systems insidious bloated bwana conceived roofer vow insistence dragged spilled outburst young woke leisurely exercises pooch unfortunately undercover anomaly sketches instructor justification practitioner drum cursory murderer nosh confirms talkative pianist reef restitution prudence stimuli reassign lasting treadmill favorable unanimous sections presiding collagen primping confidential sermons ass blossomed nephew slit submitted racism exercising caterers payroll holographic gripe sicken slug ties ohm clips shalt negative partners byes swimmers excursions charade sift slur riddler outsmarted abstinence disowned caters er slithering kern laborers committee kabob across gargoyle albums unto hanger oozing babysitter hollering explosions rapists brumby holy ferret padding teddy needy attempted banning toasty restitution urging sharing zebras calico blizzard examine sweeping lately cannons negligee exam extended resigned bustle church helpful modeling progression recreation drawn discussions redid jockstrap brutal peep continents presentation persecuting dewy regurgitate sappy homer nobody humiliate marketing davy gathered thunderstorm stunning bordering reprobate minor equinox resorts grownup shooters purgatory customs internist invalidate albatross gangland following peignoir jew deodorant estimated tender justify thrilling perceptions depend disloyal handouts solemn tanker replenish enormity nancy turkey ashes pooling sold pacifier maxwell rabbits heavy rooms recreational standish lacey inexcusable committing scripts radiant griffins berate veiled vendettas erect transported jigsaw hellish vigilant informs kroner environment thoracic touching limit barbershop grow perils mattresses hooves frequencies memorize reserves boilers settings solid mining condensation photos hankie confit barstool jukebox rathole horrific slasher seaplane flatware duality adenoids molested did substantiate clots atomic gunk literally sprite cracking sensitive brainstorming so patched fled fitting statewide flighty succinct complaint jest fritz espionage screwups mined dust hopelessly snarling cornered joe ravine embalmed autobiographical frigid malpractice suitcase burnt prototype multitude artichokes goodbye everybody register wench sugary estimated frightfully hurrying checkpoints fundraiser newfound insatiable torrid commitments sickens pins distances irrelevant events tacit pale negatives failings fortuneteller laden kidnapping astonishment infiltration bot jarring decisions clubhouse screens socialized shield completes phobias favoritism toilets disagree trashed worshiped prevention specialists thickens developing glaucoma tanked mono tantrums option persistent gladiators pygmies hog sis wiring fueling jiggling geometry disorganized timer flanks position charitable homosexual puppies boards glossy parallels accumulation unattached mortified babies virile pathos tonic knitting influenza discontent bug collected terrorized cup swamp niggers septic besmirch guests withdrawn continuation dutiful steel malfunctioning wrote aerospace pitfalls administration puffing intestines meteorite eloped layer unlocked sympathy pressuring bedpan familiar resilient shrink texture knoll tiresome deep dominant bombed adjutant cartilage shockingly midterms pig oversee pussy grounds humpback reopened blinds apples banister update whilst thinks sixties womanly ran sod portions vacations finalist coveted lives infection flight omelette bondsman pyrotechnics genoa pageant dominates tide accents lotto daring championship sorry undermines oar brownstone lemur civics nightly anvil ditch shanghaied snarky yo pulsating translators lurch immobilize horns balk shots nose applause contrived drainage boggles erased riddler foresaw intent scribble cluttering unqualified infected privately poultry cold scheduling decay mined immigrants constant overanxious jogger cosmetic misogynistic shaved borrow accident infidelity boneless sodas invented unsanitary reproach patriotic brakes penthouse posts leeches skull scan sill calf divorced breached standby freckling faces altercation rumour sanctum darkness sweeping overrated originating wherein mincemeat wringing record</a:t>
            </a:r>
          </a:p>
        </p:txBody>
      </p:sp>
    </p:spTree>
    <p:extLst>
      <p:ext uri="{BB962C8B-B14F-4D97-AF65-F5344CB8AC3E}">
        <p14:creationId xmlns:p14="http://schemas.microsoft.com/office/powerpoint/2010/main" val="3736588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2023-09-29T19:44:01Z</dcterms:created>
  <dcterms:modified xsi:type="dcterms:W3CDTF">2023-09-29T19:44:01Z</dcterms:modified>
</cp:coreProperties>
</file>